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350" r:id="rId2"/>
    <p:sldId id="351" r:id="rId3"/>
    <p:sldId id="325" r:id="rId4"/>
    <p:sldId id="349" r:id="rId5"/>
    <p:sldId id="322" r:id="rId6"/>
    <p:sldId id="329" r:id="rId7"/>
    <p:sldId id="326" r:id="rId8"/>
    <p:sldId id="328" r:id="rId9"/>
    <p:sldId id="330" r:id="rId10"/>
    <p:sldId id="327" r:id="rId11"/>
    <p:sldId id="331" r:id="rId12"/>
    <p:sldId id="333" r:id="rId13"/>
    <p:sldId id="335" r:id="rId14"/>
    <p:sldId id="353" r:id="rId15"/>
    <p:sldId id="352" r:id="rId16"/>
    <p:sldId id="336" r:id="rId17"/>
    <p:sldId id="334" r:id="rId18"/>
    <p:sldId id="341" r:id="rId19"/>
    <p:sldId id="337" r:id="rId20"/>
    <p:sldId id="339" r:id="rId21"/>
    <p:sldId id="340" r:id="rId22"/>
    <p:sldId id="338" r:id="rId23"/>
    <p:sldId id="342" r:id="rId24"/>
    <p:sldId id="345" r:id="rId25"/>
    <p:sldId id="344" r:id="rId26"/>
    <p:sldId id="348" r:id="rId27"/>
    <p:sldId id="314" r:id="rId28"/>
  </p:sldIdLst>
  <p:sldSz cx="9144000" cy="6858000" type="screen4x3"/>
  <p:notesSz cx="7010400" cy="92964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FF7"/>
    <a:srgbClr val="82459C"/>
    <a:srgbClr val="E5D4EC"/>
    <a:srgbClr val="61A99D"/>
    <a:srgbClr val="43997C"/>
    <a:srgbClr val="90C743"/>
    <a:srgbClr val="8CB86A"/>
    <a:srgbClr val="8CC53C"/>
    <a:srgbClr val="DFEEC8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62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Rachel Moreno" userId="43ba91a2-ab57-47c1-99c8-c883f6d19f7b" providerId="ADAL" clId="{CA65D9EE-F11A-4EAD-AFED-6AE9AAA30640}"/>
    <pc:docChg chg="undo custSel addSld delSld modSld sldOrd">
      <pc:chgData name="Ana Rachel Moreno" userId="43ba91a2-ab57-47c1-99c8-c883f6d19f7b" providerId="ADAL" clId="{CA65D9EE-F11A-4EAD-AFED-6AE9AAA30640}" dt="2025-03-04T19:54:31.270" v="1146" actId="255"/>
      <pc:docMkLst>
        <pc:docMk/>
      </pc:docMkLst>
      <pc:sldChg chg="addSp delSp modSp mod">
        <pc:chgData name="Ana Rachel Moreno" userId="43ba91a2-ab57-47c1-99c8-c883f6d19f7b" providerId="ADAL" clId="{CA65D9EE-F11A-4EAD-AFED-6AE9AAA30640}" dt="2025-03-04T19:44:23.003" v="1111" actId="5793"/>
        <pc:sldMkLst>
          <pc:docMk/>
          <pc:sldMk cId="1199450578" sldId="325"/>
        </pc:sldMkLst>
        <pc:spChg chg="mod">
          <ac:chgData name="Ana Rachel Moreno" userId="43ba91a2-ab57-47c1-99c8-c883f6d19f7b" providerId="ADAL" clId="{CA65D9EE-F11A-4EAD-AFED-6AE9AAA30640}" dt="2025-03-04T19:44:23.003" v="1111" actId="5793"/>
          <ac:spMkLst>
            <pc:docMk/>
            <pc:sldMk cId="1199450578" sldId="325"/>
            <ac:spMk id="2" creationId="{29379B92-35E7-9511-AEDD-0630C79A5A14}"/>
          </ac:spMkLst>
        </pc:spChg>
        <pc:spChg chg="add del mod">
          <ac:chgData name="Ana Rachel Moreno" userId="43ba91a2-ab57-47c1-99c8-c883f6d19f7b" providerId="ADAL" clId="{CA65D9EE-F11A-4EAD-AFED-6AE9AAA30640}" dt="2025-03-04T18:56:39.337" v="41" actId="22"/>
          <ac:spMkLst>
            <pc:docMk/>
            <pc:sldMk cId="1199450578" sldId="325"/>
            <ac:spMk id="6" creationId="{50099328-F0F0-573C-F5EF-2694A1BD8E54}"/>
          </ac:spMkLst>
        </pc:spChg>
        <pc:picChg chg="del">
          <ac:chgData name="Ana Rachel Moreno" userId="43ba91a2-ab57-47c1-99c8-c883f6d19f7b" providerId="ADAL" clId="{CA65D9EE-F11A-4EAD-AFED-6AE9AAA30640}" dt="2025-03-04T18:54:33.973" v="40" actId="21"/>
          <ac:picMkLst>
            <pc:docMk/>
            <pc:sldMk cId="1199450578" sldId="325"/>
            <ac:picMk id="5" creationId="{48284E04-F55E-B54E-D808-C085F4EF66E5}"/>
          </ac:picMkLst>
        </pc:picChg>
        <pc:picChg chg="add mod ord">
          <ac:chgData name="Ana Rachel Moreno" userId="43ba91a2-ab57-47c1-99c8-c883f6d19f7b" providerId="ADAL" clId="{CA65D9EE-F11A-4EAD-AFED-6AE9AAA30640}" dt="2025-03-04T18:56:46.334" v="42" actId="14100"/>
          <ac:picMkLst>
            <pc:docMk/>
            <pc:sldMk cId="1199450578" sldId="325"/>
            <ac:picMk id="8" creationId="{444513A7-EEF2-906B-161A-D5ADCE6B443A}"/>
          </ac:picMkLst>
        </pc:picChg>
      </pc:sldChg>
      <pc:sldChg chg="modSp mod">
        <pc:chgData name="Ana Rachel Moreno" userId="43ba91a2-ab57-47c1-99c8-c883f6d19f7b" providerId="ADAL" clId="{CA65D9EE-F11A-4EAD-AFED-6AE9AAA30640}" dt="2025-03-04T19:39:07.440" v="1103" actId="255"/>
        <pc:sldMkLst>
          <pc:docMk/>
          <pc:sldMk cId="3483609548" sldId="326"/>
        </pc:sldMkLst>
        <pc:spChg chg="mod">
          <ac:chgData name="Ana Rachel Moreno" userId="43ba91a2-ab57-47c1-99c8-c883f6d19f7b" providerId="ADAL" clId="{CA65D9EE-F11A-4EAD-AFED-6AE9AAA30640}" dt="2025-03-04T19:39:07.440" v="1103" actId="255"/>
          <ac:spMkLst>
            <pc:docMk/>
            <pc:sldMk cId="3483609548" sldId="326"/>
            <ac:spMk id="2" creationId="{47BC3B26-E90B-23F7-2552-1BE26C47CA46}"/>
          </ac:spMkLst>
        </pc:spChg>
      </pc:sldChg>
      <pc:sldChg chg="modSp mod">
        <pc:chgData name="Ana Rachel Moreno" userId="43ba91a2-ab57-47c1-99c8-c883f6d19f7b" providerId="ADAL" clId="{CA65D9EE-F11A-4EAD-AFED-6AE9AAA30640}" dt="2025-03-04T19:44:53.580" v="1112" actId="123"/>
        <pc:sldMkLst>
          <pc:docMk/>
          <pc:sldMk cId="4046734933" sldId="328"/>
        </pc:sldMkLst>
        <pc:spChg chg="mod">
          <ac:chgData name="Ana Rachel Moreno" userId="43ba91a2-ab57-47c1-99c8-c883f6d19f7b" providerId="ADAL" clId="{CA65D9EE-F11A-4EAD-AFED-6AE9AAA30640}" dt="2025-03-04T19:44:53.580" v="1112" actId="123"/>
          <ac:spMkLst>
            <pc:docMk/>
            <pc:sldMk cId="4046734933" sldId="328"/>
            <ac:spMk id="2" creationId="{790F02D0-95F6-117B-7885-ED2DE2A6D473}"/>
          </ac:spMkLst>
        </pc:spChg>
      </pc:sldChg>
      <pc:sldChg chg="modSp mod">
        <pc:chgData name="Ana Rachel Moreno" userId="43ba91a2-ab57-47c1-99c8-c883f6d19f7b" providerId="ADAL" clId="{CA65D9EE-F11A-4EAD-AFED-6AE9AAA30640}" dt="2025-03-04T19:45:04.389" v="1113" actId="123"/>
        <pc:sldMkLst>
          <pc:docMk/>
          <pc:sldMk cId="2832536586" sldId="330"/>
        </pc:sldMkLst>
        <pc:spChg chg="mod">
          <ac:chgData name="Ana Rachel Moreno" userId="43ba91a2-ab57-47c1-99c8-c883f6d19f7b" providerId="ADAL" clId="{CA65D9EE-F11A-4EAD-AFED-6AE9AAA30640}" dt="2025-03-04T19:45:04.389" v="1113" actId="123"/>
          <ac:spMkLst>
            <pc:docMk/>
            <pc:sldMk cId="2832536586" sldId="330"/>
            <ac:spMk id="2" creationId="{EE43C48B-9BE7-D9AC-610D-BB9A236CF563}"/>
          </ac:spMkLst>
        </pc:spChg>
      </pc:sldChg>
      <pc:sldChg chg="modSp mod">
        <pc:chgData name="Ana Rachel Moreno" userId="43ba91a2-ab57-47c1-99c8-c883f6d19f7b" providerId="ADAL" clId="{CA65D9EE-F11A-4EAD-AFED-6AE9AAA30640}" dt="2025-03-04T19:52:24.485" v="1141" actId="20577"/>
        <pc:sldMkLst>
          <pc:docMk/>
          <pc:sldMk cId="765971026" sldId="331"/>
        </pc:sldMkLst>
        <pc:spChg chg="mod">
          <ac:chgData name="Ana Rachel Moreno" userId="43ba91a2-ab57-47c1-99c8-c883f6d19f7b" providerId="ADAL" clId="{CA65D9EE-F11A-4EAD-AFED-6AE9AAA30640}" dt="2025-03-04T19:52:24.485" v="1141" actId="20577"/>
          <ac:spMkLst>
            <pc:docMk/>
            <pc:sldMk cId="765971026" sldId="331"/>
            <ac:spMk id="2" creationId="{5E0A77BA-02DE-D882-08B5-C076418A9E98}"/>
          </ac:spMkLst>
        </pc:spChg>
      </pc:sldChg>
      <pc:sldChg chg="modSp mod">
        <pc:chgData name="Ana Rachel Moreno" userId="43ba91a2-ab57-47c1-99c8-c883f6d19f7b" providerId="ADAL" clId="{CA65D9EE-F11A-4EAD-AFED-6AE9AAA30640}" dt="2025-03-04T19:46:48.063" v="1116" actId="123"/>
        <pc:sldMkLst>
          <pc:docMk/>
          <pc:sldMk cId="1385708649" sldId="334"/>
        </pc:sldMkLst>
        <pc:spChg chg="mod">
          <ac:chgData name="Ana Rachel Moreno" userId="43ba91a2-ab57-47c1-99c8-c883f6d19f7b" providerId="ADAL" clId="{CA65D9EE-F11A-4EAD-AFED-6AE9AAA30640}" dt="2025-03-04T19:46:48.063" v="1116" actId="123"/>
          <ac:spMkLst>
            <pc:docMk/>
            <pc:sldMk cId="1385708649" sldId="334"/>
            <ac:spMk id="2" creationId="{98FEB41F-B73B-E62B-9958-A39A8151EEBB}"/>
          </ac:spMkLst>
        </pc:spChg>
      </pc:sldChg>
      <pc:sldChg chg="addSp delSp modSp add del mod">
        <pc:chgData name="Ana Rachel Moreno" userId="43ba91a2-ab57-47c1-99c8-c883f6d19f7b" providerId="ADAL" clId="{CA65D9EE-F11A-4EAD-AFED-6AE9AAA30640}" dt="2025-03-04T19:04:56.631" v="546" actId="313"/>
        <pc:sldMkLst>
          <pc:docMk/>
          <pc:sldMk cId="2457894345" sldId="335"/>
        </pc:sldMkLst>
        <pc:spChg chg="mod">
          <ac:chgData name="Ana Rachel Moreno" userId="43ba91a2-ab57-47c1-99c8-c883f6d19f7b" providerId="ADAL" clId="{CA65D9EE-F11A-4EAD-AFED-6AE9AAA30640}" dt="2025-03-04T19:04:56.631" v="546" actId="313"/>
          <ac:spMkLst>
            <pc:docMk/>
            <pc:sldMk cId="2457894345" sldId="335"/>
            <ac:spMk id="2" creationId="{C9ABFF61-C6EF-E5D6-822D-98FE832376BD}"/>
          </ac:spMkLst>
        </pc:spChg>
        <pc:spChg chg="add del mod">
          <ac:chgData name="Ana Rachel Moreno" userId="43ba91a2-ab57-47c1-99c8-c883f6d19f7b" providerId="ADAL" clId="{CA65D9EE-F11A-4EAD-AFED-6AE9AAA30640}" dt="2025-03-04T19:03:55.809" v="532" actId="22"/>
          <ac:spMkLst>
            <pc:docMk/>
            <pc:sldMk cId="2457894345" sldId="335"/>
            <ac:spMk id="6" creationId="{A0ACA2DE-561D-85A8-A319-EB6113744409}"/>
          </ac:spMkLst>
        </pc:spChg>
        <pc:picChg chg="del">
          <ac:chgData name="Ana Rachel Moreno" userId="43ba91a2-ab57-47c1-99c8-c883f6d19f7b" providerId="ADAL" clId="{CA65D9EE-F11A-4EAD-AFED-6AE9AAA30640}" dt="2025-03-04T18:58:02.944" v="46" actId="478"/>
          <ac:picMkLst>
            <pc:docMk/>
            <pc:sldMk cId="2457894345" sldId="335"/>
            <ac:picMk id="5" creationId="{D35D576F-A776-2514-8A0E-9D20B538750E}"/>
          </ac:picMkLst>
        </pc:picChg>
        <pc:picChg chg="add del mod ord">
          <ac:chgData name="Ana Rachel Moreno" userId="43ba91a2-ab57-47c1-99c8-c883f6d19f7b" providerId="ADAL" clId="{CA65D9EE-F11A-4EAD-AFED-6AE9AAA30640}" dt="2025-03-04T19:02:51.947" v="531" actId="22"/>
          <ac:picMkLst>
            <pc:docMk/>
            <pc:sldMk cId="2457894345" sldId="335"/>
            <ac:picMk id="8" creationId="{4F8F543B-AC59-51D6-BD6F-D882A89FC391}"/>
          </ac:picMkLst>
        </pc:picChg>
        <pc:picChg chg="add mod ord">
          <ac:chgData name="Ana Rachel Moreno" userId="43ba91a2-ab57-47c1-99c8-c883f6d19f7b" providerId="ADAL" clId="{CA65D9EE-F11A-4EAD-AFED-6AE9AAA30640}" dt="2025-03-04T19:04:04.612" v="534" actId="14100"/>
          <ac:picMkLst>
            <pc:docMk/>
            <pc:sldMk cId="2457894345" sldId="335"/>
            <ac:picMk id="11" creationId="{26AC04F2-4B7B-36B9-16C8-C652AF82465A}"/>
          </ac:picMkLst>
        </pc:picChg>
      </pc:sldChg>
      <pc:sldChg chg="addSp delSp modSp mod">
        <pc:chgData name="Ana Rachel Moreno" userId="43ba91a2-ab57-47c1-99c8-c883f6d19f7b" providerId="ADAL" clId="{CA65D9EE-F11A-4EAD-AFED-6AE9AAA30640}" dt="2025-03-04T19:47:50.350" v="1126" actId="207"/>
        <pc:sldMkLst>
          <pc:docMk/>
          <pc:sldMk cId="205163155" sldId="337"/>
        </pc:sldMkLst>
        <pc:spChg chg="mod">
          <ac:chgData name="Ana Rachel Moreno" userId="43ba91a2-ab57-47c1-99c8-c883f6d19f7b" providerId="ADAL" clId="{CA65D9EE-F11A-4EAD-AFED-6AE9AAA30640}" dt="2025-03-04T19:47:50.350" v="1126" actId="207"/>
          <ac:spMkLst>
            <pc:docMk/>
            <pc:sldMk cId="205163155" sldId="337"/>
            <ac:spMk id="2" creationId="{3BB7E4F3-366B-8576-C3B0-367A51D4AA70}"/>
          </ac:spMkLst>
        </pc:spChg>
        <pc:spChg chg="del">
          <ac:chgData name="Ana Rachel Moreno" userId="43ba91a2-ab57-47c1-99c8-c883f6d19f7b" providerId="ADAL" clId="{CA65D9EE-F11A-4EAD-AFED-6AE9AAA30640}" dt="2025-03-04T19:28:15.991" v="1025" actId="22"/>
          <ac:spMkLst>
            <pc:docMk/>
            <pc:sldMk cId="205163155" sldId="337"/>
            <ac:spMk id="4" creationId="{93F38170-32A3-23CF-54B4-EFC107BCBDB9}"/>
          </ac:spMkLst>
        </pc:spChg>
        <pc:picChg chg="add mod ord">
          <ac:chgData name="Ana Rachel Moreno" userId="43ba91a2-ab57-47c1-99c8-c883f6d19f7b" providerId="ADAL" clId="{CA65D9EE-F11A-4EAD-AFED-6AE9AAA30640}" dt="2025-03-04T19:47:29.496" v="1124" actId="14100"/>
          <ac:picMkLst>
            <pc:docMk/>
            <pc:sldMk cId="205163155" sldId="337"/>
            <ac:picMk id="6" creationId="{EE142992-62B6-2713-A7B6-8E4D5BED74B3}"/>
          </ac:picMkLst>
        </pc:picChg>
        <pc:picChg chg="del">
          <ac:chgData name="Ana Rachel Moreno" userId="43ba91a2-ab57-47c1-99c8-c883f6d19f7b" providerId="ADAL" clId="{CA65D9EE-F11A-4EAD-AFED-6AE9AAA30640}" dt="2025-03-04T19:27:15.542" v="1024" actId="478"/>
          <ac:picMkLst>
            <pc:docMk/>
            <pc:sldMk cId="205163155" sldId="337"/>
            <ac:picMk id="7" creationId="{67256506-B2DE-DBAA-AA30-64ED8A82A068}"/>
          </ac:picMkLst>
        </pc:picChg>
      </pc:sldChg>
      <pc:sldChg chg="modSp mod">
        <pc:chgData name="Ana Rachel Moreno" userId="43ba91a2-ab57-47c1-99c8-c883f6d19f7b" providerId="ADAL" clId="{CA65D9EE-F11A-4EAD-AFED-6AE9AAA30640}" dt="2025-03-04T19:48:35.104" v="1127" actId="123"/>
        <pc:sldMkLst>
          <pc:docMk/>
          <pc:sldMk cId="1275056364" sldId="340"/>
        </pc:sldMkLst>
        <pc:spChg chg="mod">
          <ac:chgData name="Ana Rachel Moreno" userId="43ba91a2-ab57-47c1-99c8-c883f6d19f7b" providerId="ADAL" clId="{CA65D9EE-F11A-4EAD-AFED-6AE9AAA30640}" dt="2025-03-04T19:48:35.104" v="1127" actId="123"/>
          <ac:spMkLst>
            <pc:docMk/>
            <pc:sldMk cId="1275056364" sldId="340"/>
            <ac:spMk id="2" creationId="{11DAD426-63DD-393A-5BC1-DF3F77592F0A}"/>
          </ac:spMkLst>
        </pc:spChg>
      </pc:sldChg>
      <pc:sldChg chg="addSp delSp modSp mod">
        <pc:chgData name="Ana Rachel Moreno" userId="43ba91a2-ab57-47c1-99c8-c883f6d19f7b" providerId="ADAL" clId="{CA65D9EE-F11A-4EAD-AFED-6AE9AAA30640}" dt="2025-03-04T19:54:13.886" v="1145" actId="20577"/>
        <pc:sldMkLst>
          <pc:docMk/>
          <pc:sldMk cId="1592955191" sldId="344"/>
        </pc:sldMkLst>
        <pc:spChg chg="mod">
          <ac:chgData name="Ana Rachel Moreno" userId="43ba91a2-ab57-47c1-99c8-c883f6d19f7b" providerId="ADAL" clId="{CA65D9EE-F11A-4EAD-AFED-6AE9AAA30640}" dt="2025-03-04T19:54:13.886" v="1145" actId="20577"/>
          <ac:spMkLst>
            <pc:docMk/>
            <pc:sldMk cId="1592955191" sldId="344"/>
            <ac:spMk id="2" creationId="{C247D4C5-C2D3-42C7-FAC3-7F9326553330}"/>
          </ac:spMkLst>
        </pc:spChg>
        <pc:spChg chg="add del mod">
          <ac:chgData name="Ana Rachel Moreno" userId="43ba91a2-ab57-47c1-99c8-c883f6d19f7b" providerId="ADAL" clId="{CA65D9EE-F11A-4EAD-AFED-6AE9AAA30640}" dt="2025-03-04T19:18:04.827" v="966" actId="22"/>
          <ac:spMkLst>
            <pc:docMk/>
            <pc:sldMk cId="1592955191" sldId="344"/>
            <ac:spMk id="6" creationId="{BD0EF510-1A04-6E9B-76E4-6CFA8433DF0D}"/>
          </ac:spMkLst>
        </pc:spChg>
        <pc:picChg chg="del">
          <ac:chgData name="Ana Rachel Moreno" userId="43ba91a2-ab57-47c1-99c8-c883f6d19f7b" providerId="ADAL" clId="{CA65D9EE-F11A-4EAD-AFED-6AE9AAA30640}" dt="2025-03-04T19:17:36.897" v="965" actId="478"/>
          <ac:picMkLst>
            <pc:docMk/>
            <pc:sldMk cId="1592955191" sldId="344"/>
            <ac:picMk id="5" creationId="{F5A5BAB4-90DA-AC49-7717-61F11A1AF303}"/>
          </ac:picMkLst>
        </pc:picChg>
        <pc:picChg chg="add mod ord">
          <ac:chgData name="Ana Rachel Moreno" userId="43ba91a2-ab57-47c1-99c8-c883f6d19f7b" providerId="ADAL" clId="{CA65D9EE-F11A-4EAD-AFED-6AE9AAA30640}" dt="2025-03-04T19:18:14.451" v="969" actId="14100"/>
          <ac:picMkLst>
            <pc:docMk/>
            <pc:sldMk cId="1592955191" sldId="344"/>
            <ac:picMk id="8" creationId="{1EC3F2C7-FD6B-9557-002F-1666D73F892D}"/>
          </ac:picMkLst>
        </pc:picChg>
      </pc:sldChg>
      <pc:sldChg chg="modSp mod">
        <pc:chgData name="Ana Rachel Moreno" userId="43ba91a2-ab57-47c1-99c8-c883f6d19f7b" providerId="ADAL" clId="{CA65D9EE-F11A-4EAD-AFED-6AE9AAA30640}" dt="2025-03-04T19:54:31.270" v="1146" actId="255"/>
        <pc:sldMkLst>
          <pc:docMk/>
          <pc:sldMk cId="517155077" sldId="348"/>
        </pc:sldMkLst>
        <pc:spChg chg="mod">
          <ac:chgData name="Ana Rachel Moreno" userId="43ba91a2-ab57-47c1-99c8-c883f6d19f7b" providerId="ADAL" clId="{CA65D9EE-F11A-4EAD-AFED-6AE9AAA30640}" dt="2025-03-04T19:54:31.270" v="1146" actId="255"/>
          <ac:spMkLst>
            <pc:docMk/>
            <pc:sldMk cId="517155077" sldId="348"/>
            <ac:spMk id="2" creationId="{99EDA213-2BED-23F7-CEB9-42DAD8D9C23E}"/>
          </ac:spMkLst>
        </pc:spChg>
      </pc:sldChg>
      <pc:sldChg chg="modSp mod">
        <pc:chgData name="Ana Rachel Moreno" userId="43ba91a2-ab57-47c1-99c8-c883f6d19f7b" providerId="ADAL" clId="{CA65D9EE-F11A-4EAD-AFED-6AE9AAA30640}" dt="2025-03-04T19:37:56.588" v="1102" actId="20577"/>
        <pc:sldMkLst>
          <pc:docMk/>
          <pc:sldMk cId="1260217613" sldId="350"/>
        </pc:sldMkLst>
        <pc:spChg chg="mod">
          <ac:chgData name="Ana Rachel Moreno" userId="43ba91a2-ab57-47c1-99c8-c883f6d19f7b" providerId="ADAL" clId="{CA65D9EE-F11A-4EAD-AFED-6AE9AAA30640}" dt="2025-03-04T19:37:51.709" v="1101" actId="20577"/>
          <ac:spMkLst>
            <pc:docMk/>
            <pc:sldMk cId="1260217613" sldId="350"/>
            <ac:spMk id="6" creationId="{8ABE8573-6F38-B892-42C2-2CA35F9C3CD1}"/>
          </ac:spMkLst>
        </pc:spChg>
        <pc:spChg chg="mod">
          <ac:chgData name="Ana Rachel Moreno" userId="43ba91a2-ab57-47c1-99c8-c883f6d19f7b" providerId="ADAL" clId="{CA65D9EE-F11A-4EAD-AFED-6AE9AAA30640}" dt="2025-03-04T19:37:56.588" v="1102" actId="20577"/>
          <ac:spMkLst>
            <pc:docMk/>
            <pc:sldMk cId="1260217613" sldId="350"/>
            <ac:spMk id="9" creationId="{F83C2478-3F5A-46EE-9032-AFAD0814162C}"/>
          </ac:spMkLst>
        </pc:spChg>
      </pc:sldChg>
      <pc:sldChg chg="modSp add mod">
        <pc:chgData name="Ana Rachel Moreno" userId="43ba91a2-ab57-47c1-99c8-c883f6d19f7b" providerId="ADAL" clId="{CA65D9EE-F11A-4EAD-AFED-6AE9AAA30640}" dt="2025-03-04T19:53:27.074" v="1143" actId="20577"/>
        <pc:sldMkLst>
          <pc:docMk/>
          <pc:sldMk cId="3061785877" sldId="352"/>
        </pc:sldMkLst>
        <pc:spChg chg="mod">
          <ac:chgData name="Ana Rachel Moreno" userId="43ba91a2-ab57-47c1-99c8-c883f6d19f7b" providerId="ADAL" clId="{CA65D9EE-F11A-4EAD-AFED-6AE9AAA30640}" dt="2025-03-04T19:53:27.074" v="1143" actId="20577"/>
          <ac:spMkLst>
            <pc:docMk/>
            <pc:sldMk cId="3061785877" sldId="352"/>
            <ac:spMk id="2" creationId="{1A3FAF06-CAC3-2F8C-9E6F-6666A4AC7C09}"/>
          </ac:spMkLst>
        </pc:spChg>
      </pc:sldChg>
      <pc:sldChg chg="addSp delSp modSp add mod ord">
        <pc:chgData name="Ana Rachel Moreno" userId="43ba91a2-ab57-47c1-99c8-c883f6d19f7b" providerId="ADAL" clId="{CA65D9EE-F11A-4EAD-AFED-6AE9AAA30640}" dt="2025-03-04T19:45:38.849" v="1114" actId="120"/>
        <pc:sldMkLst>
          <pc:docMk/>
          <pc:sldMk cId="2291466418" sldId="353"/>
        </pc:sldMkLst>
        <pc:spChg chg="mod">
          <ac:chgData name="Ana Rachel Moreno" userId="43ba91a2-ab57-47c1-99c8-c883f6d19f7b" providerId="ADAL" clId="{CA65D9EE-F11A-4EAD-AFED-6AE9AAA30640}" dt="2025-03-04T19:45:38.849" v="1114" actId="120"/>
          <ac:spMkLst>
            <pc:docMk/>
            <pc:sldMk cId="2291466418" sldId="353"/>
            <ac:spMk id="2" creationId="{E312FC15-177A-F6DF-4EAA-CA5954073D7A}"/>
          </ac:spMkLst>
        </pc:spChg>
        <pc:spChg chg="add del mod">
          <ac:chgData name="Ana Rachel Moreno" userId="43ba91a2-ab57-47c1-99c8-c883f6d19f7b" providerId="ADAL" clId="{CA65D9EE-F11A-4EAD-AFED-6AE9AAA30640}" dt="2025-03-04T19:07:15.437" v="549" actId="22"/>
          <ac:spMkLst>
            <pc:docMk/>
            <pc:sldMk cId="2291466418" sldId="353"/>
            <ac:spMk id="5" creationId="{604F29E5-BD94-6BF8-815C-F0D374623757}"/>
          </ac:spMkLst>
        </pc:spChg>
        <pc:picChg chg="add mod ord">
          <ac:chgData name="Ana Rachel Moreno" userId="43ba91a2-ab57-47c1-99c8-c883f6d19f7b" providerId="ADAL" clId="{CA65D9EE-F11A-4EAD-AFED-6AE9AAA30640}" dt="2025-03-04T19:07:15.437" v="549" actId="22"/>
          <ac:picMkLst>
            <pc:docMk/>
            <pc:sldMk cId="2291466418" sldId="353"/>
            <ac:picMk id="7" creationId="{B55B9A0F-8B74-3579-2C18-22A980A74B3E}"/>
          </ac:picMkLst>
        </pc:picChg>
        <pc:picChg chg="del">
          <ac:chgData name="Ana Rachel Moreno" userId="43ba91a2-ab57-47c1-99c8-c883f6d19f7b" providerId="ADAL" clId="{CA65D9EE-F11A-4EAD-AFED-6AE9AAA30640}" dt="2025-03-04T19:05:32.588" v="548" actId="478"/>
          <ac:picMkLst>
            <pc:docMk/>
            <pc:sldMk cId="2291466418" sldId="353"/>
            <ac:picMk id="11" creationId="{EEF6FF53-B7D7-921F-284E-BC9A534CCCF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32199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54945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75726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53603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6865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44088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21209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8347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1182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56759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62068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DF73C-CDA2-4B98-ABFD-C27ED18E81A8}" type="datetimeFigureOut">
              <a:rPr lang="es-CL" smtClean="0"/>
              <a:t>04-03-2025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00754-0597-476A-88D7-75124BC95544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49714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45CD2-42BE-4CF8-0B36-1EDA68903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D30EB0F3-CA36-5FA7-D76B-C403D034F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3E1319BC-11DC-BA2C-F8E2-4248D325E037}"/>
              </a:ext>
            </a:extLst>
          </p:cNvPr>
          <p:cNvSpPr/>
          <p:nvPr/>
        </p:nvSpPr>
        <p:spPr>
          <a:xfrm>
            <a:off x="1666832" y="1625614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DC20E2-F27D-75D9-2D07-9A82BC92F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205" y="448653"/>
            <a:ext cx="7886700" cy="1325563"/>
          </a:xfrm>
        </p:spPr>
        <p:txBody>
          <a:bodyPr>
            <a:normAutofit/>
          </a:bodyPr>
          <a:lstStyle/>
          <a:p>
            <a:br>
              <a:rPr lang="es-CL" sz="2000" dirty="0"/>
            </a:br>
            <a:endParaRPr lang="es-CL" sz="20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ABE8573-6F38-B892-42C2-2CA35F9C3CD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5"/>
            <a:ext cx="7886700" cy="18487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s-CL" sz="2800" b="1" dirty="0">
                <a:solidFill>
                  <a:srgbClr val="002060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LLAMADO  REGULAR RESOLUCIÓN EXENTA N° 294 (V. Y U.) 2025</a:t>
            </a:r>
          </a:p>
          <a:p>
            <a:pPr marL="0" indent="0" algn="ctr">
              <a:buNone/>
            </a:pPr>
            <a:endParaRPr lang="es-CL" sz="28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es-CL" sz="2800" b="1" dirty="0">
              <a:solidFill>
                <a:srgbClr val="00206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F83C2478-3F5A-46EE-9032-AFAD0814162C}"/>
              </a:ext>
            </a:extLst>
          </p:cNvPr>
          <p:cNvSpPr txBox="1"/>
          <p:nvPr/>
        </p:nvSpPr>
        <p:spPr>
          <a:xfrm>
            <a:off x="2288136" y="3107971"/>
            <a:ext cx="45933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s-CL" sz="1800" b="1" dirty="0">
              <a:solidFill>
                <a:srgbClr val="002060"/>
              </a:solidFill>
            </a:endParaRPr>
          </a:p>
          <a:p>
            <a:pPr algn="ctr"/>
            <a:r>
              <a:rPr lang="es-CL" sz="1800" b="1" dirty="0">
                <a:solidFill>
                  <a:srgbClr val="002060"/>
                </a:solidFill>
              </a:rPr>
              <a:t>DIGITACION  CAPITULO I</a:t>
            </a:r>
          </a:p>
          <a:p>
            <a:pPr algn="ctr"/>
            <a:r>
              <a:rPr lang="es-CL" b="1" dirty="0">
                <a:solidFill>
                  <a:srgbClr val="002060"/>
                </a:solidFill>
              </a:rPr>
              <a:t> formulario de postulación</a:t>
            </a:r>
            <a:endParaRPr lang="es-CL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0217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E9407-A18B-5EE0-7034-19DD183B4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15D522FF-EBFB-68D2-523D-77BC673A24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89BDA61C-E92A-B00D-78A4-AF4FB86AF37E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8863A51-C7B1-3276-6494-05BFA3F5A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2000" dirty="0"/>
              <a:t>Marcar punto y confirmar la dirección: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E98732D7-0158-3E29-6A6B-ED01086E7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37911" y="1825625"/>
            <a:ext cx="6868178" cy="4351338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2CA49F0-21C4-22BD-01CD-D83B8E73C9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16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70907-32AF-6476-840A-DCDCF00A2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E12CA345-D811-06C1-BB50-110D3A0708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40D94A7C-3EAC-F86C-867B-81A8D4B1C535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E0A77BA-02DE-D882-08B5-C076418A9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CL" sz="2000" dirty="0"/>
            </a:br>
            <a:br>
              <a:rPr lang="es-CL" sz="2000" dirty="0"/>
            </a:br>
            <a:br>
              <a:rPr lang="es-CL" sz="2000" dirty="0"/>
            </a:br>
            <a:r>
              <a:rPr lang="es-CL" sz="1800" dirty="0"/>
              <a:t>Posteriormente completar la unidad vecinal, el Rol de la dirección, dato de la constructora, indicar el monto de subsidio solicitado y el botón “agregar” para que aparezca los datos de la obra en el recuadro.</a:t>
            </a:r>
            <a:br>
              <a:rPr lang="es-CL" sz="1800" dirty="0"/>
            </a:br>
            <a:br>
              <a:rPr lang="es-CL" sz="1800" dirty="0"/>
            </a:br>
            <a:r>
              <a:rPr lang="es-CL" sz="1600" b="1" i="1" dirty="0"/>
              <a:t>NOTA: al completar esta parte del formulario es importante guardar borrador, para ello deben bajar al final del formulario y seleccionar la alterativa.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A13F4F47-19AA-A3BB-F7BD-8A9F7848C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055192"/>
            <a:ext cx="7886700" cy="3892204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6473A7D-FCD3-4737-317C-03E6501544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71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B13AE-5D65-B9E4-0294-AB208B8AE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1372F0C3-014B-1854-C6AB-DB434AFB7E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52B1B987-488E-BD69-CF71-A54EFE504B87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77A94F4-E10F-C5C2-56F0-646734FD8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CL" sz="2000" dirty="0"/>
            </a:br>
            <a:br>
              <a:rPr lang="es-CL" sz="2000" dirty="0"/>
            </a:br>
            <a:r>
              <a:rPr lang="es-CL" sz="2000" dirty="0"/>
              <a:t>Guardar borrador.</a:t>
            </a:r>
            <a:br>
              <a:rPr lang="es-CL" sz="2000" dirty="0"/>
            </a:br>
            <a:r>
              <a:rPr lang="es-CL" sz="2000" dirty="0"/>
              <a:t>Después de completar los datos del proyecto pueden volver a guardar información cuantas veces necesiten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423DB30-FF9D-0BC6-7C59-FF7793AADE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007229"/>
            <a:ext cx="7886700" cy="3988130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5FA6140-E614-4A21-01E0-E690FA5B7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774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44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9667F-A2B1-7E40-D4B2-52081E8F8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3F49BB52-3709-DA41-6B50-F8BD3479FD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FEE6244B-CE72-64FB-C0CB-C64C23316DC5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9ABFF61-C6EF-E5D6-822D-98FE83237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CL" sz="2000" dirty="0"/>
            </a:br>
            <a:br>
              <a:rPr lang="es-CL" sz="2000" dirty="0"/>
            </a:br>
            <a:r>
              <a:rPr lang="es-CL" sz="2000" dirty="0">
                <a:solidFill>
                  <a:srgbClr val="FF0000"/>
                </a:solidFill>
              </a:rPr>
              <a:t>nuevo:</a:t>
            </a:r>
            <a:br>
              <a:rPr lang="es-CL" sz="2000" dirty="0"/>
            </a:br>
            <a:r>
              <a:rPr lang="es-CL" sz="2000" dirty="0"/>
              <a:t>Si se requiere editar el monto del proyecto en “acciones” se debe seleccionar editar</a:t>
            </a:r>
            <a:br>
              <a:rPr lang="es-CL" sz="2000" dirty="0"/>
            </a:br>
            <a:r>
              <a:rPr lang="es-CL" sz="1600" b="1" i="1" dirty="0"/>
              <a:t>(esta alternativa no elimina adherentes ni cartas de apoyo eso si ocurre al eliminar el tipo de proyecto)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D1E3F58-E229-CD43-593D-B855ADCC90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26AC04F2-4B7B-36B9-16C8-C652AF824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8650" y="1825625"/>
            <a:ext cx="7643679" cy="4351338"/>
          </a:xfrm>
        </p:spPr>
      </p:pic>
    </p:spTree>
    <p:extLst>
      <p:ext uri="{BB962C8B-B14F-4D97-AF65-F5344CB8AC3E}">
        <p14:creationId xmlns:p14="http://schemas.microsoft.com/office/powerpoint/2010/main" val="2457894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4C7072-3EA0-9754-1566-FE8087217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D42273FC-DC6A-352F-8F8B-66A407EB13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3ADAF9CC-7890-80FB-8F4B-758805123D0F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312FC15-177A-F6DF-4EAA-CA5954073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CL" sz="2000" dirty="0"/>
            </a:br>
            <a:br>
              <a:rPr lang="es-CL" sz="2000" dirty="0"/>
            </a:br>
            <a:r>
              <a:rPr lang="es-CL" sz="2000" dirty="0">
                <a:solidFill>
                  <a:srgbClr val="FF0000"/>
                </a:solidFill>
              </a:rPr>
              <a:t>nuevo:</a:t>
            </a:r>
            <a:br>
              <a:rPr lang="es-CL" sz="2000" dirty="0"/>
            </a:br>
            <a:r>
              <a:rPr lang="es-CL" sz="2000" dirty="0"/>
              <a:t>al modificar el monto del proyecto deben modificar también el aporte adicional, para esto deben eliminar el aporte registrado y volver a completar los campos para digitando el monto correcto</a:t>
            </a:r>
            <a:endParaRPr lang="es-CL" sz="1600" b="1" i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1D97FF52-FE7F-FFB7-F5B1-502EC0A0C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B55B9A0F-8B74-3579-2C18-22A980A74B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51236" y="1825625"/>
            <a:ext cx="7641527" cy="4351338"/>
          </a:xfrm>
        </p:spPr>
      </p:pic>
    </p:spTree>
    <p:extLst>
      <p:ext uri="{BB962C8B-B14F-4D97-AF65-F5344CB8AC3E}">
        <p14:creationId xmlns:p14="http://schemas.microsoft.com/office/powerpoint/2010/main" val="2291466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92F6AF-BC87-B0D7-A52D-70B4CBA64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488A242D-EC07-B199-D40E-A3964692CE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24D1E6A-4C13-70FC-CC4B-A65035E9A183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3FAF06-CAC3-2F8C-9E6F-6666A4AC7C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CL" sz="2000" dirty="0"/>
            </a:br>
            <a:br>
              <a:rPr lang="es-CL" sz="2000" dirty="0"/>
            </a:br>
            <a:br>
              <a:rPr lang="es-CL" sz="2000" dirty="0"/>
            </a:br>
            <a:br>
              <a:rPr lang="es-CL" sz="2000" dirty="0"/>
            </a:br>
            <a:r>
              <a:rPr lang="es-CL" sz="2000" dirty="0"/>
              <a:t>Siguiendo con la postulación se debe llenar los datos del “aporte adicional” seleccionando de las listas desplegables las alternativas y finalizando con el botón “agregar”.</a:t>
            </a:r>
            <a:br>
              <a:rPr lang="es-CL" sz="2000" dirty="0"/>
            </a:br>
            <a:br>
              <a:rPr lang="es-CL" sz="2000" dirty="0"/>
            </a:br>
            <a:r>
              <a:rPr lang="es-CL" sz="1600" b="1" i="1" dirty="0"/>
              <a:t>Nota: el 10%  correspondiente al aporte adicional se </a:t>
            </a:r>
            <a:r>
              <a:rPr lang="es-CL" sz="1600" b="1" i="1" dirty="0" err="1"/>
              <a:t>cálcula</a:t>
            </a:r>
            <a:r>
              <a:rPr lang="es-CL" sz="1600" b="1" i="1" dirty="0"/>
              <a:t> en relación al valor del monto de subsidio solicitado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A54B5A0-A051-F7C2-C0A9-5C21ECBF6B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567112"/>
            <a:ext cx="7886700" cy="2868364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0E36656-4963-BEEB-499F-E97CB6252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785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930D86-1EC5-A030-E92C-B21160167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4475EE22-6296-F84A-BBA1-C551A72174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105D61CE-80B1-621E-6CBA-EFB5215B19A8}"/>
              </a:ext>
            </a:extLst>
          </p:cNvPr>
          <p:cNvSpPr/>
          <p:nvPr/>
        </p:nvSpPr>
        <p:spPr>
          <a:xfrm>
            <a:off x="1666832" y="1625614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9931DF6-4766-A9BE-A769-DA9D60EDE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CL" sz="2000" dirty="0"/>
            </a:br>
            <a:r>
              <a:rPr lang="es-CL" sz="2000" dirty="0"/>
              <a:t>Lo cual da paso a mostrar los datos del aporte en la grilla: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F2985F1-84A3-8113-9FD0-49AB3D139F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210390"/>
            <a:ext cx="7886700" cy="3057572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F111CA5-299B-53EF-E18D-2A688F374C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2387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E3458-9D31-34DF-1F1B-C947BDBC17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3E8ED32F-DFCB-F7BE-F50A-1C9EDCDB3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6A24C82-411A-22B1-2378-FAB7C8AE053E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8FEB41F-B73B-E62B-9958-A39A8151E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br>
              <a:rPr lang="es-CL" sz="2000" dirty="0"/>
            </a:br>
            <a:br>
              <a:rPr lang="es-CL" sz="2000" dirty="0"/>
            </a:br>
            <a:r>
              <a:rPr lang="es-CL" sz="2000" dirty="0"/>
              <a:t>Para agregar los adherentes deben registrar el RUT y el sistema automáticamente traerá la información del nombre y tramo de RSH, solo deben completar la dirección “identificar el lugar” en el mapa, ingresar el rol de la propiedad y finalizar con el botón de “agregar”.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7D12EFBE-6781-0171-05EE-C1E9E4FD43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1872395"/>
            <a:ext cx="7886700" cy="4257798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1A08015-8471-51AD-7846-54962E608F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3420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086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3347A-1C46-B937-684B-55A70C808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DEC85517-1FF5-2C87-7861-70B566C05B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2BF42362-12CF-12A0-9929-A124451912ED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DF093E2-399C-BBC6-7D38-1382CD975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CL" sz="2000" dirty="0"/>
            </a:br>
            <a:br>
              <a:rPr lang="es-CL" sz="2000" dirty="0"/>
            </a:br>
            <a:r>
              <a:rPr lang="es-CL" sz="2000" dirty="0"/>
              <a:t>Cuando estén todos los adherentes registrados, deben seleccionar el botón “generar nómina”.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8B6785A-A273-DCA6-4147-9D0C52805A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1867129"/>
            <a:ext cx="7886700" cy="3408572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80720E4-9184-4D66-5230-63E8A4F52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727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776A2-FFCD-DFDE-AF48-E2EA309C4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CCC5EBCC-DEF7-0FEB-9BAB-7A87A40784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EB1C39A8-222C-B2AF-4356-870C7DCDAD07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BB7E4F3-366B-8576-C3B0-367A51D4A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CL" sz="2000" dirty="0"/>
            </a:br>
            <a:br>
              <a:rPr lang="es-CL" sz="2000" dirty="0"/>
            </a:br>
            <a:r>
              <a:rPr lang="es-CL" sz="2000" dirty="0"/>
              <a:t>Esta es la nómina que genera el sistema la cual pueden imprimir, completar con la firma y datos de contacto y subirla.</a:t>
            </a:r>
            <a:br>
              <a:rPr lang="es-CL" sz="2000" dirty="0"/>
            </a:br>
            <a:br>
              <a:rPr lang="es-CL" sz="2000" dirty="0"/>
            </a:br>
            <a:r>
              <a:rPr lang="es-CL" sz="1600" dirty="0">
                <a:solidFill>
                  <a:srgbClr val="FF0000"/>
                </a:solidFill>
              </a:rPr>
              <a:t>Nuevo: </a:t>
            </a:r>
            <a:r>
              <a:rPr lang="es-CL" sz="1600" dirty="0"/>
              <a:t>se incorporan 2 columnas número correlativo y ROL</a:t>
            </a:r>
          </a:p>
        </p:txBody>
      </p:sp>
      <p:pic>
        <p:nvPicPr>
          <p:cNvPr id="6" name="Marcador de contenido 5">
            <a:extLst>
              <a:ext uri="{FF2B5EF4-FFF2-40B4-BE49-F238E27FC236}">
                <a16:creationId xmlns:a16="http://schemas.microsoft.com/office/drawing/2014/main" id="{EE142992-62B6-2713-A7B6-8E4D5BED74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85055" y="1965533"/>
            <a:ext cx="5773890" cy="4409630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E0A1A06-F76E-8F4C-56DE-36F368F5FE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484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31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845CD2-42BE-4CF8-0B36-1EDA68903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D30EB0F3-CA36-5FA7-D76B-C403D034FD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3E1319BC-11DC-BA2C-F8E2-4248D325E037}"/>
              </a:ext>
            </a:extLst>
          </p:cNvPr>
          <p:cNvSpPr/>
          <p:nvPr/>
        </p:nvSpPr>
        <p:spPr>
          <a:xfrm>
            <a:off x="1666832" y="1625614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DC20E2-F27D-75D9-2D07-9A82BC92F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205" y="448653"/>
            <a:ext cx="7886700" cy="1325563"/>
          </a:xfrm>
        </p:spPr>
        <p:txBody>
          <a:bodyPr>
            <a:normAutofit/>
          </a:bodyPr>
          <a:lstStyle/>
          <a:p>
            <a:br>
              <a:rPr lang="es-CL" sz="2000" dirty="0"/>
            </a:br>
            <a:r>
              <a:rPr lang="es-CL" sz="2000" dirty="0"/>
              <a:t>Para ingresar al sistema se debe seleccionar: “Mejoramiento de vivienda y Barrio”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9A28E4C8-2D6D-4FF9-8521-37D6E83637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2301" y="1825625"/>
            <a:ext cx="7299398" cy="435133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9C78A81A-51C4-1209-2D54-03548E086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205" y="188688"/>
            <a:ext cx="1938696" cy="58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9095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D5ACE-98BD-9EDD-FCC5-CE2C5C2D8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9D22429E-317E-E563-E6CD-DB89F26175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67ED7A24-2ADC-FAA5-7EE7-529BC74CF9A0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766FD1F-FFFC-53D1-E7D3-5C1A59B08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CL" sz="2000" dirty="0"/>
            </a:br>
            <a:r>
              <a:rPr lang="es-CL" sz="2000" dirty="0"/>
              <a:t>Para adjuntar la nómina seleccionar “adjuntar nómina”, seleccionar el archivo  y confirmar los mensajes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7C6329A-F7D9-203F-F47B-F5D384D077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L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7F5EA1-C55E-EA88-07EC-58154107E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49" y="1825625"/>
            <a:ext cx="7886701" cy="4351338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BC6951E-8F2D-A5EE-4D8F-9F974C0149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49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6076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2BF9E4-4B5B-5CD3-B821-A06C44B9C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07135E0A-1B1D-D987-6075-A1AB845095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560A0264-00EA-2423-A293-F4E4FD474393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1DAD426-63DD-393A-5BC1-DF3F77592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br>
              <a:rPr lang="es-CL" sz="2000" dirty="0"/>
            </a:br>
            <a:r>
              <a:rPr lang="es-CL" sz="2000" dirty="0"/>
              <a:t>Para registrar las cartas de apoyo, completar los datos, seleccionar la dirección en el mapa y adjuntar la carta, finalizando con el botón “agregar”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CC2B61B-9391-ED70-CB6A-49A9C7AEE5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346061"/>
            <a:ext cx="7886700" cy="3310466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ACF3784F-9639-EB8D-E5E8-0D8350971C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2277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056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271B3-4C96-78CD-D5B6-E3EB0169C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B2571E2A-65D8-9E0E-E9D5-42B27B34E2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66C9A1F3-7385-B7BB-D7A2-2CC1AD3814A2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08BBEA3-E298-F5A5-AF74-F8CD23A82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sz="2000" dirty="0"/>
              <a:t>Adjuntar carta de apoyo y confirmar los mensajes: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AA67EC2F-18A4-262D-4B88-4C996C6688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55725" y="1825625"/>
            <a:ext cx="7232549" cy="4351338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D87482A6-6E06-A105-8FAA-34B1B386A3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170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809C2-03CC-B0A9-8AE4-FFE7DD9A60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3AFBEB3B-71DB-AA6A-16D9-159787FF72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B67911C0-1AD5-7E2A-CD26-90D0E4A94A5C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A7A200F-2F13-888B-5BE8-D1CAC24A7E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CL" dirty="0"/>
            </a:br>
            <a:r>
              <a:rPr lang="es-CL" sz="2000" dirty="0"/>
              <a:t>Finalizar el proceso de cartas de apoyo con el botón “agregar” y posteriormente seleccionar “ingresar postulación” para enviar la postulación: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A5DAA2E5-5FB4-5759-E04B-C750C93BE0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038705"/>
            <a:ext cx="7886700" cy="4028809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EB46C347-8486-A60D-20D9-8F7EDCB868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1193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96C11-490D-6065-C9B8-021D059CA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D6EAAE2C-88AD-6BA9-B81C-890ECFD14A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B59F3C06-18C3-9E09-7912-91999EAEE3EB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404285A-590E-3114-BDDE-2EB4F2F68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CL" sz="2000" dirty="0"/>
            </a:br>
            <a:r>
              <a:rPr lang="es-CL" sz="2000" dirty="0"/>
              <a:t>Aparecerá la confirmación de la postulación indicando su ID de postulación y dando la opción de imprimir comprobante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C431730-DFBD-0DEA-ADD8-2796B94D7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84" y="188686"/>
            <a:ext cx="1938696" cy="585267"/>
          </a:xfrm>
          <a:prstGeom prst="rect">
            <a:avLst/>
          </a:prstGeom>
        </p:spPr>
      </p:pic>
      <p:pic>
        <p:nvPicPr>
          <p:cNvPr id="14" name="Marcador de contenido 13">
            <a:extLst>
              <a:ext uri="{FF2B5EF4-FFF2-40B4-BE49-F238E27FC236}">
                <a16:creationId xmlns:a16="http://schemas.microsoft.com/office/drawing/2014/main" id="{DEFAEEFD-78CA-6406-C0D6-92E922868F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47787" y="1948656"/>
            <a:ext cx="6448425" cy="4105275"/>
          </a:xfrm>
        </p:spPr>
      </p:pic>
    </p:spTree>
    <p:extLst>
      <p:ext uri="{BB962C8B-B14F-4D97-AF65-F5344CB8AC3E}">
        <p14:creationId xmlns:p14="http://schemas.microsoft.com/office/powerpoint/2010/main" val="19423693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D4B51-C8D3-D434-F6CF-AF433FDC9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99FC54DB-EE6A-E82C-F3D0-4DE7885AB7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D673ED89-8F7D-55BB-C8ED-04894BD50278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247D4C5-C2D3-42C7-FAC3-7F9326553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CL" sz="2000" dirty="0"/>
            </a:br>
            <a:r>
              <a:rPr lang="es-CL" sz="2000" dirty="0"/>
              <a:t>Comprobante de postulación:</a:t>
            </a:r>
            <a:br>
              <a:rPr lang="es-CL" sz="2000" dirty="0"/>
            </a:br>
            <a:br>
              <a:rPr lang="es-CL" sz="2000" dirty="0"/>
            </a:br>
            <a:r>
              <a:rPr lang="es-CL" sz="1400" dirty="0">
                <a:solidFill>
                  <a:srgbClr val="FF0000"/>
                </a:solidFill>
              </a:rPr>
              <a:t>nuevo: </a:t>
            </a:r>
            <a:r>
              <a:rPr lang="es-CL" sz="1400" dirty="0"/>
              <a:t>incorpora el dato del aporte adicional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D8AB162-006F-9A39-67CB-80717A2F9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1EC3F2C7-FD6B-9557-002F-1666D73F89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8650" y="1617068"/>
            <a:ext cx="7353122" cy="4559895"/>
          </a:xfrm>
        </p:spPr>
      </p:pic>
    </p:spTree>
    <p:extLst>
      <p:ext uri="{BB962C8B-B14F-4D97-AF65-F5344CB8AC3E}">
        <p14:creationId xmlns:p14="http://schemas.microsoft.com/office/powerpoint/2010/main" val="15929551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E8FAB-E05D-0F59-5DB7-AB2D5C012C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7F0F3D24-DB59-21BC-0783-F0C7551A2F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C05FA38C-8FC5-DB41-AF28-7D6CD924BA6E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EDA213-2BED-23F7-CEB9-42DAD8D9C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br>
              <a:rPr lang="es-CL" sz="2000" dirty="0"/>
            </a:br>
            <a:br>
              <a:rPr lang="es-CL" sz="2000" dirty="0"/>
            </a:br>
            <a:br>
              <a:rPr lang="es-CL" sz="2000" dirty="0"/>
            </a:br>
            <a:r>
              <a:rPr lang="es-CL" sz="1800" dirty="0"/>
              <a:t>Durante el proceso de digitación las EP pueden modificar información del formulario de postulación las veces que requieran, para ello deben seleccionar  “digitación” completar los datos de la EP y el grupo y aparecerá la siguiente imagen con los datos del grupo y habilitadas las “ACCIONES” de editar la postulación, visualizarla, eliminarla o imprimir comprobante.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8E0FAC32-1AEB-7CA3-CEE2-DDDCE5CE03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154957"/>
            <a:ext cx="7886700" cy="3775823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2480817-95D2-D657-29EA-8E55D8AE9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1550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824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CFFE0-BB98-3C17-B2AC-D645A92B6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7907F189-41FA-FB88-4770-503F063232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23E9B2B1-0FE6-5572-F2F5-C89F4BDF6072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9379B92-35E7-9511-AEDD-0630C79A5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3493"/>
            <a:ext cx="7886700" cy="1325563"/>
          </a:xfrm>
        </p:spPr>
        <p:txBody>
          <a:bodyPr>
            <a:normAutofit/>
          </a:bodyPr>
          <a:lstStyle/>
          <a:p>
            <a:r>
              <a:rPr lang="es-CL" sz="2000" dirty="0"/>
              <a:t>Seleccionar en la parte superior de la pág. Capítulo I: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40F18B9-93ED-864A-BBDA-0838D921D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84" y="188687"/>
            <a:ext cx="1938696" cy="593254"/>
          </a:xfrm>
          <a:prstGeom prst="rect">
            <a:avLst/>
          </a:prstGeom>
        </p:spPr>
      </p:pic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444513A7-EEF2-906B-161A-D5ADCE6B44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8650" y="1392964"/>
            <a:ext cx="7886700" cy="4211519"/>
          </a:xfrm>
        </p:spPr>
      </p:pic>
    </p:spTree>
    <p:extLst>
      <p:ext uri="{BB962C8B-B14F-4D97-AF65-F5344CB8AC3E}">
        <p14:creationId xmlns:p14="http://schemas.microsoft.com/office/powerpoint/2010/main" val="1199450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32E9AB-A82F-2981-8BDC-7444466BC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4749ECF0-ADCD-7B9C-3345-53B65FBD8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6822BE48-B3A8-F9DD-41B2-9291E77856FF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D5FBA6F-F072-3277-A4D4-E7BC25519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33493"/>
            <a:ext cx="7886700" cy="1325563"/>
          </a:xfrm>
        </p:spPr>
        <p:txBody>
          <a:bodyPr>
            <a:normAutofit/>
          </a:bodyPr>
          <a:lstStyle/>
          <a:p>
            <a:r>
              <a:rPr lang="es-CL" sz="2000" dirty="0"/>
              <a:t> Aparecerá el  botón de “Digitación” el cual deben seleccionar: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7AF420FF-4239-B392-58AF-1546B8FABF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284445"/>
            <a:ext cx="7886700" cy="3433697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F8ED121-EB1A-3977-E818-C2E982B14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484" y="192986"/>
            <a:ext cx="1938696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27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B612D-AA81-BD3A-669D-330F59660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67E052A9-44D4-C44C-DA97-AEC3328B2A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62FFB50C-B443-2730-D8E4-BABECD8CE65A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5B11F98-3E90-134F-E634-236F4974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CL" sz="2000" dirty="0"/>
            </a:br>
            <a:r>
              <a:rPr lang="es-CL" sz="2000" dirty="0"/>
              <a:t>El sistema muestra este acceso: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345ACC-4EF9-057C-27C4-2591B7998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CL" sz="1600" dirty="0"/>
              <a:t>A las EP el sistema les mostrará automáticamente su RUT y éste no es editable.</a:t>
            </a:r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1BA0C467-78FE-7C31-E378-969F6C1392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0238" y="2569170"/>
            <a:ext cx="3868737" cy="3139421"/>
          </a:xfrm>
        </p:spPr>
      </p:pic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8F4F516F-187C-BF4C-B435-8CC74C8D8E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pPr algn="just"/>
            <a:r>
              <a:rPr lang="es-CL" sz="1600" dirty="0"/>
              <a:t>A los SERVIU el Rut de la EP les aparecerá editable para que puedan tener acceso a los grupos de cualquier EP de su región</a:t>
            </a:r>
          </a:p>
        </p:txBody>
      </p:sp>
      <p:pic>
        <p:nvPicPr>
          <p:cNvPr id="17" name="Marcador de contenido 16">
            <a:extLst>
              <a:ext uri="{FF2B5EF4-FFF2-40B4-BE49-F238E27FC236}">
                <a16:creationId xmlns:a16="http://schemas.microsoft.com/office/drawing/2014/main" id="{EBF55072-890B-2439-F317-667AB299207E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4629150" y="2569171"/>
            <a:ext cx="3887788" cy="3139420"/>
          </a:xfr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A7E4423-E757-BE81-6F58-6B9FEC0020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484" y="188687"/>
            <a:ext cx="1938696" cy="61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362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54971-B5F1-BD41-9BCF-CE71E9F09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DDBFEC1B-31E5-D132-7CE0-8E75BB4F60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09D79FE-9228-EB11-01BE-5AAF9AD09789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D74023E-6134-202E-F587-A9E694110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CL" sz="2000" dirty="0"/>
            </a:br>
            <a:r>
              <a:rPr lang="es-CL" sz="2000" dirty="0"/>
              <a:t>Se deben completar los campos y seleccionar buscar: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486DBAFD-08D2-B6D4-EF72-8EF91146A0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1690689"/>
            <a:ext cx="7886700" cy="3816937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E555A3B-E23A-CD33-527E-E676472042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7"/>
            <a:ext cx="1938696" cy="58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8982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FFEF9-1665-363A-06D6-1A03DE10C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C26EDA5F-0B43-A991-63C2-AE7F2E3C98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341C1F3B-BB7D-0907-4545-DC858375C6F9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BC3B26-E90B-23F7-2552-1BE26C47C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s-CL" sz="2000" dirty="0"/>
            </a:br>
            <a:r>
              <a:rPr lang="es-CL" sz="1800" dirty="0"/>
              <a:t>En “postulaciones” el grupo aparecerá “sin información” eso es lo correcto lo que lo habilita para ser digitado, por lo que deben seleccionar el nombre del llamado y apretar “nueva postulación”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57440D3-2D9D-2B18-B4EA-B1BD243628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1867129"/>
            <a:ext cx="7886700" cy="4067898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F770FB61-F5F5-CEE8-F5F8-7000CEA22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7"/>
            <a:ext cx="1938696" cy="58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609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AF21-4FC7-D811-6599-BE1499348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DA4884A4-F478-C669-F0E9-E362D39AA3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8A306DD-6EBB-48C7-8E0B-603331A48212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90F02D0-95F6-117B-7885-ED2DE2A6D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br>
              <a:rPr lang="es-CL" sz="2000" dirty="0"/>
            </a:br>
            <a:r>
              <a:rPr lang="es-CL" sz="2000" dirty="0"/>
              <a:t>Los antecedentes del postulante aparecen editados y solo deben actualizar los datos del representante legar del grupo y seleccionar el tipo de postulación, para el llamado regular sólo hay postulaciones únicas (un terreno, una obra).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BCEE4A3B-421F-3BC3-EB60-E04E2D28F0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1760435"/>
            <a:ext cx="7886700" cy="4007124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8D04717-E9A1-52DC-05B7-37F83BAF1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6"/>
            <a:ext cx="1938696" cy="58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34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C4ECA-A271-C1E2-0B31-3BDC9D6CA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invu.cl/wp-content/uploads/2019/06/header-hogar-f.jpg">
            <a:extLst>
              <a:ext uri="{FF2B5EF4-FFF2-40B4-BE49-F238E27FC236}">
                <a16:creationId xmlns:a16="http://schemas.microsoft.com/office/drawing/2014/main" id="{61E8D60C-2206-9C10-0454-E8CEA1308C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122"/>
          <a:stretch/>
        </p:blipFill>
        <p:spPr bwMode="auto">
          <a:xfrm>
            <a:off x="-12700" y="0"/>
            <a:ext cx="9187276" cy="188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72E9F717-9CCA-4E69-98F6-3DDB97E8AC61}"/>
              </a:ext>
            </a:extLst>
          </p:cNvPr>
          <p:cNvSpPr/>
          <p:nvPr/>
        </p:nvSpPr>
        <p:spPr>
          <a:xfrm>
            <a:off x="1666832" y="1617068"/>
            <a:ext cx="6125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s-ES" sz="1600" b="1" dirty="0">
              <a:solidFill>
                <a:srgbClr val="7030A0"/>
              </a:solidFill>
            </a:endParaRPr>
          </a:p>
          <a:p>
            <a:pPr algn="just"/>
            <a:endParaRPr lang="es-CL" sz="1600" b="1" dirty="0">
              <a:solidFill>
                <a:srgbClr val="7030A0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E43C48B-9BE7-D9AC-610D-BB9A236CF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br>
              <a:rPr lang="es-CL" sz="2000" dirty="0"/>
            </a:br>
            <a:br>
              <a:rPr lang="es-CL" sz="2000" dirty="0"/>
            </a:br>
            <a:r>
              <a:rPr lang="es-CL" sz="2000" dirty="0"/>
              <a:t>En los antecedentes de postulación aparecerán listas desplegables para seleccionar: tipo de proyecto, tipo de obra, tipo mejoramiento y tenencia, solo deben completar la dirección y al apretar “identificar lugar” se desplegará un mapa donde deben seleccionar la dirección.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68B761DC-732F-B2BB-043C-46A915A867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8650" y="2011163"/>
            <a:ext cx="7886700" cy="3980261"/>
          </a:xfr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3E74583-065A-5B78-5EEA-FEB76D2EEA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8686"/>
            <a:ext cx="193869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365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2119</TotalTime>
  <Words>786</Words>
  <Application>Microsoft Office PowerPoint</Application>
  <PresentationFormat>Presentación en pantalla (4:3)</PresentationFormat>
  <Paragraphs>32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Verdana</vt:lpstr>
      <vt:lpstr>Tema de Office</vt:lpstr>
      <vt:lpstr> </vt:lpstr>
      <vt:lpstr> Para ingresar al sistema se debe seleccionar: “Mejoramiento de vivienda y Barrio”</vt:lpstr>
      <vt:lpstr>Seleccionar en la parte superior de la pág. Capítulo I:</vt:lpstr>
      <vt:lpstr> Aparecerá el  botón de “Digitación” el cual deben seleccionar:</vt:lpstr>
      <vt:lpstr> El sistema muestra este acceso:</vt:lpstr>
      <vt:lpstr> Se deben completar los campos y seleccionar buscar:</vt:lpstr>
      <vt:lpstr> En “postulaciones” el grupo aparecerá “sin información” eso es lo correcto lo que lo habilita para ser digitado, por lo que deben seleccionar el nombre del llamado y apretar “nueva postulación”</vt:lpstr>
      <vt:lpstr> Los antecedentes del postulante aparecen editados y solo deben actualizar los datos del representante legar del grupo y seleccionar el tipo de postulación, para el llamado regular sólo hay postulaciones únicas (un terreno, una obra).</vt:lpstr>
      <vt:lpstr>  En los antecedentes de postulación aparecerán listas desplegables para seleccionar: tipo de proyecto, tipo de obra, tipo mejoramiento y tenencia, solo deben completar la dirección y al apretar “identificar lugar” se desplegará un mapa donde deben seleccionar la dirección.</vt:lpstr>
      <vt:lpstr>Marcar punto y confirmar la dirección:</vt:lpstr>
      <vt:lpstr>   Posteriormente completar la unidad vecinal, el Rol de la dirección, dato de la constructora, indicar el monto de subsidio solicitado y el botón “agregar” para que aparezca los datos de la obra en el recuadro.  NOTA: al completar esta parte del formulario es importante guardar borrador, para ello deben bajar al final del formulario y seleccionar la alterativa.</vt:lpstr>
      <vt:lpstr>  Guardar borrador. Después de completar los datos del proyecto pueden volver a guardar información cuantas veces necesiten</vt:lpstr>
      <vt:lpstr>  nuevo: Si se requiere editar el monto del proyecto en “acciones” se debe seleccionar editar (esta alternativa no elimina adherentes ni cartas de apoyo eso si ocurre al eliminar el tipo de proyecto)</vt:lpstr>
      <vt:lpstr>  nuevo: al modificar el monto del proyecto deben modificar también el aporte adicional, para esto deben eliminar el aporte registrado y volver a completar los campos para digitando el monto correcto</vt:lpstr>
      <vt:lpstr>    Siguiendo con la postulación se debe llenar los datos del “aporte adicional” seleccionando de las listas desplegables las alternativas y finalizando con el botón “agregar”.  Nota: el 10%  correspondiente al aporte adicional se cálcula en relación al valor del monto de subsidio solicitado</vt:lpstr>
      <vt:lpstr> Lo cual da paso a mostrar los datos del aporte en la grilla:</vt:lpstr>
      <vt:lpstr>  Para agregar los adherentes deben registrar el RUT y el sistema automáticamente traerá la información del nombre y tramo de RSH, solo deben completar la dirección “identificar el lugar” en el mapa, ingresar el rol de la propiedad y finalizar con el botón de “agregar”.</vt:lpstr>
      <vt:lpstr>  Cuando estén todos los adherentes registrados, deben seleccionar el botón “generar nómina”.</vt:lpstr>
      <vt:lpstr>  Esta es la nómina que genera el sistema la cual pueden imprimir, completar con la firma y datos de contacto y subirla.  Nuevo: se incorporan 2 columnas número correlativo y ROL</vt:lpstr>
      <vt:lpstr> Para adjuntar la nómina seleccionar “adjuntar nómina”, seleccionar el archivo  y confirmar los mensajes</vt:lpstr>
      <vt:lpstr> Para registrar las cartas de apoyo, completar los datos, seleccionar la dirección en el mapa y adjuntar la carta, finalizando con el botón “agregar”</vt:lpstr>
      <vt:lpstr>Adjuntar carta de apoyo y confirmar los mensajes:</vt:lpstr>
      <vt:lpstr> Finalizar el proceso de cartas de apoyo con el botón “agregar” y posteriormente seleccionar “ingresar postulación” para enviar la postulación:</vt:lpstr>
      <vt:lpstr> Aparecerá la confirmación de la postulación indicando su ID de postulación y dando la opción de imprimir comprobante</vt:lpstr>
      <vt:lpstr> Comprobante de postulación:  nuevo: incorpora el dato del aporte adicional</vt:lpstr>
      <vt:lpstr>   Durante el proceso de digitación las EP pueden modificar información del formulario de postulación las veces que requieran, para ello deben seleccionar  “digitación” completar los datos de la EP y el grupo y aparecerá la siguiente imagen con los datos del grupo y habilitadas las “ACCIONES” de editar la postulación, visualizarla, eliminarla o imprimir comprobante.</vt:lpstr>
      <vt:lpstr>Presentación de PowerPoint</vt:lpstr>
    </vt:vector>
  </TitlesOfParts>
  <Company>Ministerio de Vivienda Y Urbanismo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Salvador Ferrer Briceño</dc:creator>
  <cp:lastModifiedBy>Ana Rachel Moreno</cp:lastModifiedBy>
  <cp:revision>247</cp:revision>
  <cp:lastPrinted>2019-08-19T19:54:06Z</cp:lastPrinted>
  <dcterms:created xsi:type="dcterms:W3CDTF">2019-08-19T18:25:24Z</dcterms:created>
  <dcterms:modified xsi:type="dcterms:W3CDTF">2025-03-04T19:54:37Z</dcterms:modified>
</cp:coreProperties>
</file>