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60" r:id="rId2"/>
    <p:sldId id="256" r:id="rId3"/>
    <p:sldId id="277" r:id="rId4"/>
    <p:sldId id="276" r:id="rId5"/>
    <p:sldId id="274" r:id="rId6"/>
    <p:sldId id="273" r:id="rId7"/>
    <p:sldId id="271" r:id="rId8"/>
    <p:sldId id="270" r:id="rId9"/>
    <p:sldId id="269" r:id="rId10"/>
    <p:sldId id="295" r:id="rId11"/>
    <p:sldId id="278" r:id="rId12"/>
    <p:sldId id="279" r:id="rId13"/>
    <p:sldId id="280" r:id="rId14"/>
    <p:sldId id="282" r:id="rId15"/>
    <p:sldId id="284" r:id="rId16"/>
    <p:sldId id="285" r:id="rId17"/>
    <p:sldId id="286" r:id="rId18"/>
    <p:sldId id="296" r:id="rId19"/>
    <p:sldId id="288" r:id="rId20"/>
    <p:sldId id="289" r:id="rId21"/>
    <p:sldId id="290" r:id="rId22"/>
    <p:sldId id="293" r:id="rId23"/>
    <p:sldId id="294" r:id="rId24"/>
    <p:sldId id="291" r:id="rId25"/>
    <p:sldId id="292" r:id="rId26"/>
    <p:sldId id="261" r:id="rId27"/>
  </p:sldIdLst>
  <p:sldSz cx="12192000" cy="6858000"/>
  <p:notesSz cx="6858000" cy="9144000"/>
  <p:embeddedFontLst>
    <p:embeddedFont>
      <p:font typeface="Amasis MT Pro Black" panose="02040A04050005020304" pitchFamily="18" charset="0"/>
      <p:bold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94D"/>
    <a:srgbClr val="E73439"/>
    <a:srgbClr val="C3D7EF"/>
    <a:srgbClr val="4472C4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75"/>
  </p:normalViewPr>
  <p:slideViewPr>
    <p:cSldViewPr snapToGrid="0">
      <p:cViewPr varScale="1">
        <p:scale>
          <a:sx n="114" d="100"/>
          <a:sy n="114" d="100"/>
        </p:scale>
        <p:origin x="47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B2E4E-B98A-A750-8B1E-6524BD4E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288332-F1EE-33BF-5B45-1A200F32A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5B3B98-1F35-2571-2127-FBF80864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63A704-98C6-66F7-16A4-FD9D3A17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CBF382-37BB-1D07-C348-49F902FE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056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17812-5009-FDBB-D715-C2F17A1D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3FEB97-A016-8FBE-F5F2-2BCAAD5D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A5B0DC-7649-54CD-48C0-23373502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31BC4-5D42-8637-F23B-8E106989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E3F471-0CA8-813C-66E8-901D5847E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64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F2BE8E-122B-208E-AA0A-F945838CA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1A70B4-5709-FAC1-33E2-E5FB52C9C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BC9EB0-E730-7B0A-E8E4-F2320958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6A8E3-8103-948B-637E-A849052B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73046-5A5F-F2B2-9A74-5762F54F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193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D6B77-DE55-9EA4-D61B-55B86C8AA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D0F218-2C10-EA3B-F7AE-0264E288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BA92-01EA-1D08-2239-CF0FFCDC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C1B88-7307-6767-48F4-246D0A71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C807F-E144-68C9-4CF6-0DE08A38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543A65-2F11-AA1E-77EF-105EFE87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E56C3-B3AC-C0A2-8DD9-4A929F32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9C9E63-EF4B-8B6B-ED24-5F94ABB5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E349D-4DC3-473B-8F65-39637FA3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DB8607-A831-A890-B567-C1FB1B6B6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EA23B4-0DDB-C92A-0F15-0E6EA7BD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CA4E32-0664-5619-B9B8-DACF7630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265E81-350E-7AD7-07E7-D8E8FB6B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9D109-6A2C-B571-14A0-44C5AB05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6526DC-4B7E-4F4A-EE9C-B56B667F3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3363DA-D93B-9EF9-6EC8-4791CFECA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717B66-E752-3E4A-EBC2-B83868CCD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9A5DA4-0FAA-0B34-F9C5-3BF6BA45D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DD547D-F7B2-2C0E-6461-DF7D6079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EA7A0E-03D0-2F1B-E853-5B889468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F9D20C-8EDA-6C22-480D-0511DF57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261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0667C-FEAC-9C31-1374-C0646181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66692A-5F61-0710-C8FF-59DF39CA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07708-C669-14CE-CB26-F3E90AD0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44FB31-07CA-99F2-87EE-CACB901A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418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A01ABA-625E-E0AF-9AEC-66EA634C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7FAB593-4E61-C6C7-3157-492AA8BB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E66AF0-BD7C-9477-BF60-E3A026D9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2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70B0B-0B05-C121-0BCE-BEC87F49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01E35-458B-9994-798D-B9A0F18B7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0BE5C4-C899-255C-1F46-7AC0440F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632B27-C254-B8E3-62B7-5CCCD12F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DC910-7602-05AE-09F8-916F2697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CD2E9C-173C-D527-44FE-C66C13E9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869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7D945-95CD-1229-D8B6-A7753873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1D679D-5D35-60D4-FCB1-1BE1614B0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C2AD80-C7EA-9B40-BD68-B5367D287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40AA2C-5479-20E7-0FB6-45C3CE45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4D459-E153-FE8E-DEC5-39932B73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170DD-2945-2163-DBF8-D850028F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910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1A15B8F-1DF6-CDCC-CE42-999677D9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92715-0318-70F5-60FF-7BF10CF806A9}"/>
              </a:ext>
            </a:extLst>
          </p:cNvPr>
          <p:cNvSpPr txBox="1"/>
          <p:nvPr/>
        </p:nvSpPr>
        <p:spPr>
          <a:xfrm>
            <a:off x="2716425" y="2834587"/>
            <a:ext cx="618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FORMULARIO DE DIGITACION  XILÓFAGOS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9D328AB-0E78-AA9E-B685-B30DD390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975" y="4776866"/>
            <a:ext cx="1766047" cy="160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8B28-167C-E77D-9731-CBA352873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E119EB2-CF67-DBF4-5639-65646AF0C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7B4FC0D-477B-E9AD-6022-77CF96DF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949DBE4-4FBB-8274-7643-06DB4B32F136}"/>
              </a:ext>
            </a:extLst>
          </p:cNvPr>
          <p:cNvSpPr txBox="1">
            <a:spLocks/>
          </p:cNvSpPr>
          <p:nvPr/>
        </p:nvSpPr>
        <p:spPr>
          <a:xfrm>
            <a:off x="1232453" y="2507269"/>
            <a:ext cx="9051234" cy="256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365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443DE-AA8D-8BBC-373B-B8241C58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F9211CD-FFBF-CFA8-C8BD-215934FBE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62883A0-281C-FD92-1B98-A72116A34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BCB7F02-D3D0-939F-92B3-6D54FB800DDB}"/>
              </a:ext>
            </a:extLst>
          </p:cNvPr>
          <p:cNvSpPr txBox="1">
            <a:spLocks/>
          </p:cNvSpPr>
          <p:nvPr/>
        </p:nvSpPr>
        <p:spPr>
          <a:xfrm>
            <a:off x="2812460" y="435137"/>
            <a:ext cx="5913086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800" dirty="0">
                <a:solidFill>
                  <a:srgbClr val="7030A0"/>
                </a:solidFill>
              </a:rPr>
              <a:t>POSTULACIÓN INTEGRANTES DEL GRUPO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853C80-DBDE-75CD-DED4-2CCFDF244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A4DBE94-3B27-88DC-D767-0FA0D7C0A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15E35F-787D-525B-2017-EFF0B478D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D946FFA-2050-E827-A3C2-A35088176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EAD3257-FE32-8D4A-ACFA-2CA1BE8CD874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 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F9C21C2D-E058-205F-EB06-050F68A0C6D7}"/>
              </a:ext>
            </a:extLst>
          </p:cNvPr>
          <p:cNvSpPr txBox="1">
            <a:spLocks/>
          </p:cNvSpPr>
          <p:nvPr/>
        </p:nvSpPr>
        <p:spPr>
          <a:xfrm>
            <a:off x="6007179" y="1030513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VENTANILLA, DIGITAR EL RUT DE LA EP Y LUEGO HACER CLICK EN IR</a:t>
            </a:r>
          </a:p>
          <a:p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85C9CA0-F3AC-92D3-C30A-CEFC3F51E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2A531DD-4231-BAB7-59C6-741C474E4EA0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78916BA5-05EE-9312-AA3C-762CC48457D1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E949531-83C4-F90B-74D9-CF6195E05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2500" y="2001078"/>
            <a:ext cx="5770115" cy="3686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881E2A-1F9F-C85B-3AA2-F61229D42241}"/>
              </a:ext>
            </a:extLst>
          </p:cNvPr>
          <p:cNvSpPr/>
          <p:nvPr/>
        </p:nvSpPr>
        <p:spPr>
          <a:xfrm>
            <a:off x="9434177" y="5134070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2139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F8B9C-F4F9-D432-4716-4F12CB722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2BA6CCD-ED97-6FD6-D499-22AEEFEBF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34AE0DA-722A-C52F-E47E-31ACBFCDF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39E9AB-205E-9B34-B356-4D16381FA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E97FC99-156E-9EAC-0310-DC7DA8EF6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77108A1-EECF-7365-2899-FB2B26B8B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3641"/>
            <a:ext cx="5764934" cy="4740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27F7A066-BD4C-265C-4E74-F2CC0AE744E1}"/>
              </a:ext>
            </a:extLst>
          </p:cNvPr>
          <p:cNvSpPr txBox="1">
            <a:spLocks/>
          </p:cNvSpPr>
          <p:nvPr/>
        </p:nvSpPr>
        <p:spPr>
          <a:xfrm>
            <a:off x="688761" y="1011227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HACER CLICK EN CARTERA DE GRUPOS</a:t>
            </a:r>
          </a:p>
        </p:txBody>
      </p:sp>
      <p:pic>
        <p:nvPicPr>
          <p:cNvPr id="7" name="0 Imagen">
            <a:extLst>
              <a:ext uri="{FF2B5EF4-FFF2-40B4-BE49-F238E27FC236}">
                <a16:creationId xmlns:a16="http://schemas.microsoft.com/office/drawing/2014/main" id="{DBF049D9-513E-5776-89C6-6B260693F16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34" y="2364354"/>
            <a:ext cx="484505" cy="48450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B4F4B750-E787-C33A-1E24-2619BDE2112E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38BFAC4B-4E6A-4E2F-2355-563EC47F67EC}"/>
              </a:ext>
            </a:extLst>
          </p:cNvPr>
          <p:cNvSpPr txBox="1">
            <a:spLocks/>
          </p:cNvSpPr>
          <p:nvPr/>
        </p:nvSpPr>
        <p:spPr>
          <a:xfrm>
            <a:off x="7255213" y="1096900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LUEGO EN “POSTULACION ER”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B00F8DB-5AAB-BE0F-E0C6-5F851D9FDC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2834" y="1760712"/>
            <a:ext cx="5764935" cy="4508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0 Imagen">
            <a:extLst>
              <a:ext uri="{FF2B5EF4-FFF2-40B4-BE49-F238E27FC236}">
                <a16:creationId xmlns:a16="http://schemas.microsoft.com/office/drawing/2014/main" id="{8FC9FF0B-D1CA-7060-B442-5C8DD7C714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08" y="4941902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9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9AE2A-338E-31BF-65E7-50D92A91C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C9E486C-31D7-93C5-4CA8-A514D0FCF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28CDD4-3457-07E2-0405-8FF8BDC18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8410FD7-C1FD-6B76-059E-155A3639E5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386" r="3026" b="5373"/>
          <a:stretch/>
        </p:blipFill>
        <p:spPr>
          <a:xfrm>
            <a:off x="371061" y="1907563"/>
            <a:ext cx="5569750" cy="4731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652083-BC44-CD2F-FB3D-FA96812CB433}"/>
              </a:ext>
            </a:extLst>
          </p:cNvPr>
          <p:cNvSpPr txBox="1">
            <a:spLocks/>
          </p:cNvSpPr>
          <p:nvPr/>
        </p:nvSpPr>
        <p:spPr>
          <a:xfrm>
            <a:off x="635912" y="1110979"/>
            <a:ext cx="4414125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USTED AL ENCONTRAR EL GRUPO, DEBE HACER CLICK EN LISTADO DE SOCIOS</a:t>
            </a:r>
          </a:p>
        </p:txBody>
      </p:sp>
      <p:pic>
        <p:nvPicPr>
          <p:cNvPr id="6" name="0 Imagen">
            <a:extLst>
              <a:ext uri="{FF2B5EF4-FFF2-40B4-BE49-F238E27FC236}">
                <a16:creationId xmlns:a16="http://schemas.microsoft.com/office/drawing/2014/main" id="{DDD5BBB9-2755-78B9-4353-B0CE61F758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494" y="4658138"/>
            <a:ext cx="484505" cy="48450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97B3A6-2BAE-A6B1-98B3-07E3641528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740" r="2609" b="4647"/>
          <a:stretch/>
        </p:blipFill>
        <p:spPr>
          <a:xfrm>
            <a:off x="6957390" y="1907564"/>
            <a:ext cx="5083203" cy="4705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0 Imagen">
            <a:extLst>
              <a:ext uri="{FF2B5EF4-FFF2-40B4-BE49-F238E27FC236}">
                <a16:creationId xmlns:a16="http://schemas.microsoft.com/office/drawing/2014/main" id="{0550926A-7737-BADE-1D84-10E010DE609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2349" y="4031197"/>
            <a:ext cx="484505" cy="484505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7AD75A0B-8397-959E-D4B2-DE84D2E6B977}"/>
              </a:ext>
            </a:extLst>
          </p:cNvPr>
          <p:cNvSpPr txBox="1">
            <a:spLocks/>
          </p:cNvSpPr>
          <p:nvPr/>
        </p:nvSpPr>
        <p:spPr>
          <a:xfrm>
            <a:off x="7738151" y="1110979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LUEGO ACCIONES DE SOCIOS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E246630-C36F-E6C6-B11D-CF0C1A406936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</a:p>
        </p:txBody>
      </p:sp>
    </p:spTree>
    <p:extLst>
      <p:ext uri="{BB962C8B-B14F-4D97-AF65-F5344CB8AC3E}">
        <p14:creationId xmlns:p14="http://schemas.microsoft.com/office/powerpoint/2010/main" val="1698416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3AE7-9074-86A1-92BD-B77D4D04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FCD0344-824D-6A1E-0EEA-159C820C6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98B5186-2683-C76B-1194-238770830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3B4282-14B9-A7F5-CC5E-9E50986885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1"/>
          <a:stretch/>
        </p:blipFill>
        <p:spPr>
          <a:xfrm>
            <a:off x="384313" y="1543300"/>
            <a:ext cx="11582400" cy="2509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F15E09-FC1F-A47D-944E-375D281E37ED}"/>
              </a:ext>
            </a:extLst>
          </p:cNvPr>
          <p:cNvSpPr txBox="1">
            <a:spLocks/>
          </p:cNvSpPr>
          <p:nvPr/>
        </p:nvSpPr>
        <p:spPr>
          <a:xfrm>
            <a:off x="1295602" y="905296"/>
            <a:ext cx="5303980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HACER CLICK EN POSTULACION COLECTIVA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7348384A-07D9-167B-3341-E4B4B3093CC4}"/>
              </a:ext>
            </a:extLst>
          </p:cNvPr>
          <p:cNvSpPr txBox="1">
            <a:spLocks/>
          </p:cNvSpPr>
          <p:nvPr/>
        </p:nvSpPr>
        <p:spPr>
          <a:xfrm>
            <a:off x="1464011" y="4369273"/>
            <a:ext cx="8846179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PARA AGREGAR LA OFERTA DEBE HACER CLICK EN ACCIONES “AGREGAR PARA POSTULAR”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3643047-F43F-C40F-944A-88D3534656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98" t="20270" b="50982"/>
          <a:stretch/>
        </p:blipFill>
        <p:spPr>
          <a:xfrm>
            <a:off x="576621" y="5283095"/>
            <a:ext cx="11277902" cy="1235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0 Imagen">
            <a:extLst>
              <a:ext uri="{FF2B5EF4-FFF2-40B4-BE49-F238E27FC236}">
                <a16:creationId xmlns:a16="http://schemas.microsoft.com/office/drawing/2014/main" id="{EC658CF8-4076-5084-D0F5-AC3FFAF607F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01" y="6034355"/>
            <a:ext cx="484505" cy="484505"/>
          </a:xfrm>
          <a:prstGeom prst="rect">
            <a:avLst/>
          </a:prstGeom>
        </p:spPr>
      </p:pic>
      <p:pic>
        <p:nvPicPr>
          <p:cNvPr id="9" name="0 Imagen">
            <a:extLst>
              <a:ext uri="{FF2B5EF4-FFF2-40B4-BE49-F238E27FC236}">
                <a16:creationId xmlns:a16="http://schemas.microsoft.com/office/drawing/2014/main" id="{860A4C4B-6B74-D746-8946-2826BDA331A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067" y="2444462"/>
            <a:ext cx="484505" cy="48450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63FC735-4468-7524-D33F-81FD75250A25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</a:p>
        </p:txBody>
      </p:sp>
    </p:spTree>
    <p:extLst>
      <p:ext uri="{BB962C8B-B14F-4D97-AF65-F5344CB8AC3E}">
        <p14:creationId xmlns:p14="http://schemas.microsoft.com/office/powerpoint/2010/main" val="446938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FAE03-A2B7-74DF-1F92-588A553E0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60E0A44-FD02-4E1F-0D70-63F6475AC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B26163A-1AD8-1085-50C6-C59517684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AA5A867-A075-FDCA-6303-D01B45D2D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69" y="1637347"/>
            <a:ext cx="11208275" cy="45700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569BA1-BA78-0742-CF07-9790AEFC3265}"/>
              </a:ext>
            </a:extLst>
          </p:cNvPr>
          <p:cNvSpPr txBox="1">
            <a:spLocks/>
          </p:cNvSpPr>
          <p:nvPr/>
        </p:nvSpPr>
        <p:spPr>
          <a:xfrm>
            <a:off x="1683027" y="836162"/>
            <a:ext cx="7607706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AL TENER LA OFERTA OK, HACER CLICK EN POSTULAR COMO DETALLA LA IMAGEN</a:t>
            </a:r>
          </a:p>
        </p:txBody>
      </p:sp>
      <p:pic>
        <p:nvPicPr>
          <p:cNvPr id="6" name="0 Imagen">
            <a:extLst>
              <a:ext uri="{FF2B5EF4-FFF2-40B4-BE49-F238E27FC236}">
                <a16:creationId xmlns:a16="http://schemas.microsoft.com/office/drawing/2014/main" id="{CE2F460C-C922-1500-C444-CEEB0B8F135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746" y="6048178"/>
            <a:ext cx="484505" cy="48450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25FF8DF-991E-35BC-6A38-635E726E6E81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DE INTEGRANTES</a:t>
            </a:r>
          </a:p>
        </p:txBody>
      </p:sp>
    </p:spTree>
    <p:extLst>
      <p:ext uri="{BB962C8B-B14F-4D97-AF65-F5344CB8AC3E}">
        <p14:creationId xmlns:p14="http://schemas.microsoft.com/office/powerpoint/2010/main" val="2345602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DC05A-9CDE-7F99-86E1-39BDA2D5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5ACB5DC-0AF9-5925-F4C0-0B13DEE5D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D24E899-A125-5180-5EAD-38C9271DF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F728264-E0E4-01EB-E61F-69EE9C36E8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"/>
          <a:stretch/>
        </p:blipFill>
        <p:spPr>
          <a:xfrm>
            <a:off x="4558749" y="-8572"/>
            <a:ext cx="7222434" cy="6727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65C46CF5-03F2-EC92-84F3-7CE8905E2AF7}"/>
              </a:ext>
            </a:extLst>
          </p:cNvPr>
          <p:cNvSpPr txBox="1">
            <a:spLocks/>
          </p:cNvSpPr>
          <p:nvPr/>
        </p:nvSpPr>
        <p:spPr>
          <a:xfrm>
            <a:off x="145421" y="2198577"/>
            <a:ext cx="4130430" cy="16975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CON LO ANTERIOR OK, EL SISTEMA DESPLEGARÁ EL FORMILARIO DE POSTULACIÓN DEL INTEGRANTE, DONDE DEBERÁ COMPLETAR LOS DATOS SOLICITADOS, LUEGO HACER CLICK EN CONTINUAR Y ACEPTAR.</a:t>
            </a:r>
          </a:p>
        </p:txBody>
      </p:sp>
    </p:spTree>
    <p:extLst>
      <p:ext uri="{BB962C8B-B14F-4D97-AF65-F5344CB8AC3E}">
        <p14:creationId xmlns:p14="http://schemas.microsoft.com/office/powerpoint/2010/main" val="513080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99E68-A396-D4A9-F2CF-C31D8088D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8EAD029-122D-0D2E-2596-D7D9ACA7A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D4B2DCA-AACF-682D-8701-AEC9567F4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32C530B-8E34-988F-92DC-80DEC4CD2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71" y="1842052"/>
            <a:ext cx="5932728" cy="4966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BAE00F-EE66-B241-BC68-15ED1C3125C0}"/>
              </a:ext>
            </a:extLst>
          </p:cNvPr>
          <p:cNvSpPr txBox="1">
            <a:spLocks/>
          </p:cNvSpPr>
          <p:nvPr/>
        </p:nvSpPr>
        <p:spPr>
          <a:xfrm>
            <a:off x="359754" y="902784"/>
            <a:ext cx="5539762" cy="83568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CON TODO LO ANTERIOR COMPLETO, HACER CLICK EN ENVIAR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9ED98424-D19C-671B-A0CC-29AE727550CF}"/>
              </a:ext>
            </a:extLst>
          </p:cNvPr>
          <p:cNvSpPr txBox="1">
            <a:spLocks/>
          </p:cNvSpPr>
          <p:nvPr/>
        </p:nvSpPr>
        <p:spPr>
          <a:xfrm>
            <a:off x="7392266" y="2359161"/>
            <a:ext cx="4110620" cy="1065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FINALMENTE ARROJARÁ EL N° DE FOLIO INDICANDO QUE LA POSTULACION DEL INTEGRANTE FUE ENVIADA.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4984AE-19A0-32A3-AFF0-D2DEE9D22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380" y="3424714"/>
            <a:ext cx="3854393" cy="1349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0 Imagen">
            <a:extLst>
              <a:ext uri="{FF2B5EF4-FFF2-40B4-BE49-F238E27FC236}">
                <a16:creationId xmlns:a16="http://schemas.microsoft.com/office/drawing/2014/main" id="{DBC7BEAB-638B-0DC0-F475-943878F8321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38" y="6640451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85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3828-F23D-FFD1-00A4-72CB7C89E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D354FBB-D60A-D1F0-0FAF-B30C44AE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98A6A7-E141-852A-DF5F-2BDC0653F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3AD5738-4A2C-450E-EFDA-CA577AA411BC}"/>
              </a:ext>
            </a:extLst>
          </p:cNvPr>
          <p:cNvSpPr txBox="1">
            <a:spLocks/>
          </p:cNvSpPr>
          <p:nvPr/>
        </p:nvSpPr>
        <p:spPr>
          <a:xfrm>
            <a:off x="1232453" y="2507269"/>
            <a:ext cx="9051234" cy="256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77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A535-F31D-CF5D-DCAA-3BE8D3822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D865373-2E1E-ADCE-BBB6-36DDBCA53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06B0319-737C-66E4-4097-9A9713CD8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EF88B0D-909F-F47A-ECFF-F69A358AC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25655FD-4D36-E829-01B9-93EB8BEC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C81A005-6917-49F0-38D4-A5526C55BB9E}"/>
              </a:ext>
            </a:extLst>
          </p:cNvPr>
          <p:cNvSpPr txBox="1">
            <a:spLocks/>
          </p:cNvSpPr>
          <p:nvPr/>
        </p:nvSpPr>
        <p:spPr>
          <a:xfrm>
            <a:off x="2812460" y="435137"/>
            <a:ext cx="5913086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800" dirty="0">
                <a:solidFill>
                  <a:srgbClr val="7030A0"/>
                </a:solidFill>
              </a:rPr>
              <a:t>POSTULACIÓN INTEGRANTES DEL GRUPO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5AB3B03-21E7-BC94-71F1-3D37EFDF9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F70C412-FF25-A43A-6450-B1EBC1D33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6C3D18D-8DC7-437E-EF98-92E52DFD8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6F79128-6924-B552-AEDA-B6D35538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98AE472A-F941-5BC6-D1CA-9511CAFE8D5D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 </a:t>
            </a: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974AE1A0-50F0-FC5B-CE21-874CE0849C17}"/>
              </a:ext>
            </a:extLst>
          </p:cNvPr>
          <p:cNvSpPr txBox="1">
            <a:spLocks/>
          </p:cNvSpPr>
          <p:nvPr/>
        </p:nvSpPr>
        <p:spPr>
          <a:xfrm>
            <a:off x="6007179" y="1030513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VENTANILLA, DIGITAR EL RUT DEL POSTULANTE Y LUEGO HACER CLICK EN IR</a:t>
            </a:r>
          </a:p>
          <a:p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6F521A1-D679-A1EE-E6DF-F2E87EE1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42800F0-7CE5-A469-2851-B6BF4C61ACDF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DE483E92-21D0-4BC9-E1E3-DAE50C0039F4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28BEADA6-D66A-920A-DE69-F2100BB65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969" y="1974609"/>
            <a:ext cx="5279561" cy="3723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5343377D-B7C3-4E60-3368-0D5CEFD82FC5}"/>
              </a:ext>
            </a:extLst>
          </p:cNvPr>
          <p:cNvSpPr/>
          <p:nvPr/>
        </p:nvSpPr>
        <p:spPr>
          <a:xfrm>
            <a:off x="8213749" y="4696748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455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6DC5052-B1B4-ACBA-E237-7227BE54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A6E601-E943-53E7-4244-57F48F1B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6EBDDD3-70E5-C867-5EDB-54FEE2EA9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280" y="2356011"/>
            <a:ext cx="9879360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10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C304B-317A-28EE-5AB8-CB213A3CA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C2EA384-7E76-E81B-92E0-93F996637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8A1B0E7-CB9A-641F-7EFE-EDF79E3D6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037630A-0CA7-4BF0-BB35-7120FDB6DD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410" r="4604" b="6696"/>
          <a:stretch/>
        </p:blipFill>
        <p:spPr>
          <a:xfrm>
            <a:off x="163866" y="2230186"/>
            <a:ext cx="5170607" cy="3415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A9E61F-C569-3C05-ECEF-CFDF99B361A1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HACER CLIK EN “POSTULACION ER”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09164B1F-E634-389F-0611-9FB062838389}"/>
              </a:ext>
            </a:extLst>
          </p:cNvPr>
          <p:cNvSpPr txBox="1">
            <a:spLocks/>
          </p:cNvSpPr>
          <p:nvPr/>
        </p:nvSpPr>
        <p:spPr>
          <a:xfrm>
            <a:off x="6280219" y="991218"/>
            <a:ext cx="4202251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LUEGO EN “SOLICITUD DE POSTULACION”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F04E8A1-6B6C-FA17-4CB5-C451800D99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5314" y="2230186"/>
            <a:ext cx="5162389" cy="3415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0 Imagen">
            <a:extLst>
              <a:ext uri="{FF2B5EF4-FFF2-40B4-BE49-F238E27FC236}">
                <a16:creationId xmlns:a16="http://schemas.microsoft.com/office/drawing/2014/main" id="{645C9878-69A3-436F-6D9B-6CE91D69EA0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66" y="5221357"/>
            <a:ext cx="484505" cy="484505"/>
          </a:xfrm>
          <a:prstGeom prst="rect">
            <a:avLst/>
          </a:prstGeom>
        </p:spPr>
      </p:pic>
      <p:pic>
        <p:nvPicPr>
          <p:cNvPr id="10" name="0 Imagen">
            <a:extLst>
              <a:ext uri="{FF2B5EF4-FFF2-40B4-BE49-F238E27FC236}">
                <a16:creationId xmlns:a16="http://schemas.microsoft.com/office/drawing/2014/main" id="{9D3F9E15-0749-D026-AA60-9E9BB0FBE33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833" y="3453301"/>
            <a:ext cx="484505" cy="484505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51D1CAD9-7B7B-369F-747C-B8D2F05D56BD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</a:p>
        </p:txBody>
      </p:sp>
    </p:spTree>
    <p:extLst>
      <p:ext uri="{BB962C8B-B14F-4D97-AF65-F5344CB8AC3E}">
        <p14:creationId xmlns:p14="http://schemas.microsoft.com/office/powerpoint/2010/main" val="716894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8F322-36C0-B045-142A-FC66456A4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247CFDC-D1AD-9996-DECD-768327BBF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E0B2689-F67A-7331-E2DC-CA2C4AE22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69FB5C08-B1E3-7B9A-2369-363E346C4270}"/>
              </a:ext>
            </a:extLst>
          </p:cNvPr>
          <p:cNvSpPr txBox="1">
            <a:spLocks/>
          </p:cNvSpPr>
          <p:nvPr/>
        </p:nvSpPr>
        <p:spPr>
          <a:xfrm>
            <a:off x="6853628" y="1411350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CLICK EN POSTULAR.</a:t>
            </a: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1F67988A-F028-20BB-C859-B2B0A4C05826}"/>
              </a:ext>
            </a:extLst>
          </p:cNvPr>
          <p:cNvSpPr txBox="1">
            <a:spLocks/>
          </p:cNvSpPr>
          <p:nvPr/>
        </p:nvSpPr>
        <p:spPr>
          <a:xfrm>
            <a:off x="601662" y="1411350"/>
            <a:ext cx="4619695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HACER CLICK EN OFERTA QUE DESEA POSTULAR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99C79A-4879-74E5-90DB-CAFC2E1AA1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246" r="3623" b="10505"/>
          <a:stretch/>
        </p:blipFill>
        <p:spPr>
          <a:xfrm>
            <a:off x="255503" y="2457478"/>
            <a:ext cx="5287617" cy="3731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F614A3D-C720-497C-69C7-9E6299E47F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864" b="7740"/>
          <a:stretch/>
        </p:blipFill>
        <p:spPr>
          <a:xfrm>
            <a:off x="6304258" y="2457477"/>
            <a:ext cx="5141843" cy="3731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0 Imagen">
            <a:extLst>
              <a:ext uri="{FF2B5EF4-FFF2-40B4-BE49-F238E27FC236}">
                <a16:creationId xmlns:a16="http://schemas.microsoft.com/office/drawing/2014/main" id="{68A9E3C8-0462-5938-BBB9-B9BA68E5F35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615" y="5142662"/>
            <a:ext cx="484505" cy="484505"/>
          </a:xfrm>
          <a:prstGeom prst="rect">
            <a:avLst/>
          </a:prstGeom>
        </p:spPr>
      </p:pic>
      <p:pic>
        <p:nvPicPr>
          <p:cNvPr id="10" name="0 Imagen">
            <a:extLst>
              <a:ext uri="{FF2B5EF4-FFF2-40B4-BE49-F238E27FC236}">
                <a16:creationId xmlns:a16="http://schemas.microsoft.com/office/drawing/2014/main" id="{B3732BE9-9575-108A-89E5-BB4A7922295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97" y="5866782"/>
            <a:ext cx="484505" cy="484505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7229FFC7-EB6A-2EA3-C07B-D0A6F554A3FB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</a:p>
        </p:txBody>
      </p:sp>
    </p:spTree>
    <p:extLst>
      <p:ext uri="{BB962C8B-B14F-4D97-AF65-F5344CB8AC3E}">
        <p14:creationId xmlns:p14="http://schemas.microsoft.com/office/powerpoint/2010/main" val="160490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3A120-EBB0-4EC0-9019-F1E50F26D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31C6342-D177-1DC2-BBB3-4B8E6653C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10F5A08-37ED-E965-1647-DB5E6325E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1233E4B-AA3B-825C-41A5-12A768AAA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634" y="503582"/>
            <a:ext cx="8203095" cy="6354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6691B65B-45B4-F5A3-F51C-9C6D9580CCAD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A2BFA815-C043-EF01-F62A-31E4B84E4C8D}"/>
              </a:ext>
            </a:extLst>
          </p:cNvPr>
          <p:cNvSpPr txBox="1">
            <a:spLocks/>
          </p:cNvSpPr>
          <p:nvPr/>
        </p:nvSpPr>
        <p:spPr>
          <a:xfrm>
            <a:off x="145421" y="2198577"/>
            <a:ext cx="3247136" cy="16975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CON LO ANTERIOR OK, EL SISTEMA DESPLEGARÁ EL FORMILARIO DE POSTULACIÓN INDIVIDUAL, DONDE DEBERÁ COMPLETAR LOS DATOS SOLICITADOS, LUEGO HACER CLICK EN CONTINUAR Y ACEPTAR.</a:t>
            </a:r>
          </a:p>
        </p:txBody>
      </p:sp>
    </p:spTree>
    <p:extLst>
      <p:ext uri="{BB962C8B-B14F-4D97-AF65-F5344CB8AC3E}">
        <p14:creationId xmlns:p14="http://schemas.microsoft.com/office/powerpoint/2010/main" val="2937797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164F2-1FCD-F4CA-611F-AB7C69A08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D420228-8DD9-8969-64FB-365538329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44CB14B-A6CD-395D-14F8-335368B5C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418F5FD-B59C-9562-0345-955AE84FD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383" y="3744736"/>
            <a:ext cx="3854393" cy="1349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23EA26B8-F9CC-7FE5-7A90-6F22AE6BB266}"/>
              </a:ext>
            </a:extLst>
          </p:cNvPr>
          <p:cNvSpPr txBox="1">
            <a:spLocks/>
          </p:cNvSpPr>
          <p:nvPr/>
        </p:nvSpPr>
        <p:spPr>
          <a:xfrm>
            <a:off x="7916148" y="2456122"/>
            <a:ext cx="3395004" cy="1065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FINALMENTE ARROJARÁ EL N° DE FOLIO INDICANDO QUE LA POSTULACION INDIVIDUAL FUE ENVIADA.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4D8477B-8F82-AD13-BFCE-1E5C8AD15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99109"/>
            <a:ext cx="6777866" cy="4841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5549246-1DD5-A2BE-3D82-CB12382F79EF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</a:t>
            </a: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1EE31899-13A6-C6FD-D946-81A08D5B042D}"/>
              </a:ext>
            </a:extLst>
          </p:cNvPr>
          <p:cNvSpPr txBox="1">
            <a:spLocks/>
          </p:cNvSpPr>
          <p:nvPr/>
        </p:nvSpPr>
        <p:spPr>
          <a:xfrm>
            <a:off x="359754" y="902784"/>
            <a:ext cx="5539762" cy="83568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CON TODO LO ANTERIOR COMPLETO, HACER CLICK EN ENVIAR</a:t>
            </a:r>
          </a:p>
        </p:txBody>
      </p:sp>
      <p:pic>
        <p:nvPicPr>
          <p:cNvPr id="13" name="0 Imagen">
            <a:extLst>
              <a:ext uri="{FF2B5EF4-FFF2-40B4-BE49-F238E27FC236}">
                <a16:creationId xmlns:a16="http://schemas.microsoft.com/office/drawing/2014/main" id="{EC9A6DCD-3EFB-147B-7F45-C227A912A9A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444" y="6634138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0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33EFC-9B2E-60EE-5E71-35C65BDB5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4B13F91-514A-E8C2-A257-9C54FAA7D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8957E4-0EA0-B295-2B25-221B67347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686FFB3-1B4C-1496-3CAA-C5E1B8396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124" y="2478035"/>
            <a:ext cx="5734050" cy="1055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E38864-1F06-E33D-7F69-9E0DCF82C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956" y="2331748"/>
            <a:ext cx="5734050" cy="1485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BC86DDBB-FB8F-7572-2DD5-C911453EA21F}"/>
              </a:ext>
            </a:extLst>
          </p:cNvPr>
          <p:cNvSpPr txBox="1">
            <a:spLocks/>
          </p:cNvSpPr>
          <p:nvPr/>
        </p:nvSpPr>
        <p:spPr>
          <a:xfrm>
            <a:off x="3369697" y="393471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24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24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MONTOS DE SUBSIDIO.</a:t>
            </a:r>
            <a:endParaRPr lang="es-CL" sz="2400" i="1" dirty="0">
              <a:solidFill>
                <a:srgbClr val="FF000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269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78A42-3818-16BC-4AD2-C4E89F63E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FD943B5-B8FA-3F03-3885-5064263DE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656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5B9527-F382-0DEF-D45B-BA78AEA61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23FF51B0-F98E-13A9-EBC1-E3914A351BFE}"/>
              </a:ext>
            </a:extLst>
          </p:cNvPr>
          <p:cNvSpPr txBox="1">
            <a:spLocks/>
          </p:cNvSpPr>
          <p:nvPr/>
        </p:nvSpPr>
        <p:spPr>
          <a:xfrm>
            <a:off x="1101050" y="2314395"/>
            <a:ext cx="9249456" cy="28052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CUANTO A LOS MONTOS DE SUBSIDIO 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MEJORAMIENTO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FORMULARIO SOLO PERMITE DIGITAR CON BASE + PISO VENTILADO + ASBESTO Y AHORRO, SI USTED NECESITA OTRO INCREMENTO DEBE SER REPORTADO EN EXCEL AL CIERRE DE DIGITACION PARA QUE SERVIU SOLICITE EL CAMBIO MEDIANTE ARANDA.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AMPLIACION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es-C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FORMULARIO PERMITE MONTO BASE + ASBESTO + AHORRO, SI SUMA OTRO INCREMENTO  DEBE SER REPORTADO EN EXCEL AL CIERRE DE DIGITACION PARA QUE SERVIU SOLICITE EL CAMBIO MEDIANTE ARANDA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CL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 DE EXCEL: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125547-D802-AE46-A32B-EE72678616AD}"/>
              </a:ext>
            </a:extLst>
          </p:cNvPr>
          <p:cNvSpPr txBox="1">
            <a:spLocks/>
          </p:cNvSpPr>
          <p:nvPr/>
        </p:nvSpPr>
        <p:spPr>
          <a:xfrm>
            <a:off x="1101050" y="886431"/>
            <a:ext cx="8970601" cy="11013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EL POSTULANTE SE EXIME DE AHORRO, DEBERÁ DIGITAR CON UN BANCO NO EN LINEA Y COLOCAR AHORRO CORRESPONDIENTE.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EL POSTULANTE ESTA SOBRE EL 80% DE RSH, DEBERÁ COLOCAR DATOS,AHORRO Y NUMERO DE CUENTA CORRECTO EN SISTEMA.</a:t>
            </a:r>
          </a:p>
          <a:p>
            <a:pPr algn="just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B64BFA3-E408-8483-9F53-4B98498D6248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3100" i="1" dirty="0">
                <a:solidFill>
                  <a:srgbClr val="FF0000"/>
                </a:solidFill>
                <a:latin typeface="Amasis MT Pro Black" panose="02040A04050005020304" pitchFamily="18" charset="0"/>
              </a:rPr>
              <a:t>A CONSIDERAR</a:t>
            </a:r>
            <a:r>
              <a:rPr lang="es-CL" sz="2300" i="1" dirty="0">
                <a:solidFill>
                  <a:srgbClr val="FF0000"/>
                </a:solidFill>
                <a:latin typeface="Amasis MT Pro Black" panose="02040A04050005020304" pitchFamily="18" charset="0"/>
              </a:rPr>
              <a:t>…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6474701-D774-E4A2-67BB-64CA72F98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50" y="5379526"/>
            <a:ext cx="101441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02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D9A327-A87A-53C7-A56F-D11B8395C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7FF797-FFF0-FAFA-9CF2-ABA6CB328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029" y="2410692"/>
            <a:ext cx="2286709" cy="207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9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CF15-464D-B111-DDDD-FE068194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9FAF41C-C7A8-4C1D-B02B-19DBA7AB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EB896C6-C4EA-A5BF-EFE8-4815352D7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5FE28FB-7389-A33B-7250-1C9F71702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CD2F947-354F-C836-6A7D-A069F26BB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7BF72995-39DE-6E63-E1AE-C2A57B24D50A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 </a:t>
            </a: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C5A96426-AB24-0512-6466-E4FC45CF7B58}"/>
              </a:ext>
            </a:extLst>
          </p:cNvPr>
          <p:cNvSpPr txBox="1">
            <a:spLocks/>
          </p:cNvSpPr>
          <p:nvPr/>
        </p:nvSpPr>
        <p:spPr>
          <a:xfrm>
            <a:off x="6007179" y="1030513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VENTANILLA, DIGITAR EL RUT DE LA EP Y LUEGO HACER CLICK EN IR</a:t>
            </a:r>
          </a:p>
          <a:p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A87D661-0A62-F303-E7DB-44F94C18E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4EC5668E-0A2B-8A89-6796-D2AE59D0F3BF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F447E8C-F224-80B7-7252-C92D53872E74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4086F6A-2CFD-FF56-77EC-602109B26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2500" y="2001078"/>
            <a:ext cx="5770115" cy="3686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CBE92630-70C5-99CC-CA13-09B713FAA44F}"/>
              </a:ext>
            </a:extLst>
          </p:cNvPr>
          <p:cNvSpPr/>
          <p:nvPr/>
        </p:nvSpPr>
        <p:spPr>
          <a:xfrm>
            <a:off x="9434177" y="5134070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2649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B1A62-F1A7-A71A-229A-B162B2797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FCBC2FD-A162-C1BF-29FF-4E2DF35AF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3BFFEA5-EFAF-7387-5662-6DDB9832B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42249E5-3697-6629-8C21-E5D512925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65" y="1360541"/>
            <a:ext cx="5743345" cy="4740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C2047D-BBBA-91DC-99B3-047F4875341F}"/>
              </a:ext>
            </a:extLst>
          </p:cNvPr>
          <p:cNvSpPr txBox="1">
            <a:spLocks/>
          </p:cNvSpPr>
          <p:nvPr/>
        </p:nvSpPr>
        <p:spPr>
          <a:xfrm>
            <a:off x="595994" y="756650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HACER CLICK EN CARTERA DE GRUPOS</a:t>
            </a:r>
          </a:p>
        </p:txBody>
      </p:sp>
      <p:pic>
        <p:nvPicPr>
          <p:cNvPr id="6" name="0 Imagen">
            <a:extLst>
              <a:ext uri="{FF2B5EF4-FFF2-40B4-BE49-F238E27FC236}">
                <a16:creationId xmlns:a16="http://schemas.microsoft.com/office/drawing/2014/main" id="{980F3C9F-880E-75B9-03AC-1F556721F09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963" y="2035267"/>
            <a:ext cx="484505" cy="48450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3294667-82AB-DF50-237E-89345E2EA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340" y="1354378"/>
            <a:ext cx="5743344" cy="4723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1B5F5399-E562-F01F-3B84-D8FF754B3D8E}"/>
              </a:ext>
            </a:extLst>
          </p:cNvPr>
          <p:cNvSpPr txBox="1">
            <a:spLocks/>
          </p:cNvSpPr>
          <p:nvPr/>
        </p:nvSpPr>
        <p:spPr>
          <a:xfrm>
            <a:off x="7195474" y="657872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LUEGO IR A POSTULACION ER COMO DETALLA LA IMAGEN</a:t>
            </a:r>
          </a:p>
        </p:txBody>
      </p:sp>
      <p:pic>
        <p:nvPicPr>
          <p:cNvPr id="8" name="0 Imagen">
            <a:extLst>
              <a:ext uri="{FF2B5EF4-FFF2-40B4-BE49-F238E27FC236}">
                <a16:creationId xmlns:a16="http://schemas.microsoft.com/office/drawing/2014/main" id="{1D506B57-8C45-FF5F-FE92-D069C01531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92" y="3730945"/>
            <a:ext cx="484505" cy="48450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13CE1473-B066-BF21-3FED-618AA2124AFA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78081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D9C93-861A-C562-541A-CE4A2E7B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979A75C-84EC-B5A4-8555-01905A1F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757428-F615-64F9-F938-3F28FA316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1EDF291-5848-7A25-E34C-8D8367AFA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83" y="1886580"/>
            <a:ext cx="5691384" cy="4246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0 Imagen">
            <a:extLst>
              <a:ext uri="{FF2B5EF4-FFF2-40B4-BE49-F238E27FC236}">
                <a16:creationId xmlns:a16="http://schemas.microsoft.com/office/drawing/2014/main" id="{42573BF3-C0BA-9DC6-FAF5-87A2B69D147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862" y="4927516"/>
            <a:ext cx="484505" cy="48450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E5422C-6311-7509-24F5-513BE67B501C}"/>
              </a:ext>
            </a:extLst>
          </p:cNvPr>
          <p:cNvSpPr txBox="1">
            <a:spLocks/>
          </p:cNvSpPr>
          <p:nvPr/>
        </p:nvSpPr>
        <p:spPr>
          <a:xfrm>
            <a:off x="565209" y="989988"/>
            <a:ext cx="4557286" cy="8965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BUSCAR EL GRUPO QUE DESEA POSTULA Y HACER CLICK EN EL PORTAFOLIO COMO DETALLA LA IMAGEN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31A041D9-E144-00A9-2521-74A186BBE577}"/>
              </a:ext>
            </a:extLst>
          </p:cNvPr>
          <p:cNvSpPr txBox="1">
            <a:spLocks/>
          </p:cNvSpPr>
          <p:nvPr/>
        </p:nvSpPr>
        <p:spPr>
          <a:xfrm>
            <a:off x="7282595" y="989988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HACER CLICK EN POSTULAR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AD11816-2801-8D20-B2E8-04A9AC0C30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5872" y="1886580"/>
            <a:ext cx="5691384" cy="4246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0 Imagen">
            <a:extLst>
              <a:ext uri="{FF2B5EF4-FFF2-40B4-BE49-F238E27FC236}">
                <a16:creationId xmlns:a16="http://schemas.microsoft.com/office/drawing/2014/main" id="{04591F10-1F32-B027-A6A2-5F2FBF4343E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938" y="3525368"/>
            <a:ext cx="484505" cy="48450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EBED6A3-039D-900B-C659-B88672181A85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380997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9038-0E47-5483-9DEE-3BA75B183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2CCE42D-3D31-7B02-D81E-FADFF7D39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EEC89B-0644-87DE-FD6B-5DE9DEE04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62A3936-70C6-73BA-1EFD-CA7D329A9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25" y="1433805"/>
            <a:ext cx="11276940" cy="5172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C3F7D18-4A75-134E-5A6D-05F7890D8D2C}"/>
              </a:ext>
            </a:extLst>
          </p:cNvPr>
          <p:cNvSpPr/>
          <p:nvPr/>
        </p:nvSpPr>
        <p:spPr>
          <a:xfrm>
            <a:off x="1111347" y="4958540"/>
            <a:ext cx="10503218" cy="16473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6" name="0 Imagen">
            <a:extLst>
              <a:ext uri="{FF2B5EF4-FFF2-40B4-BE49-F238E27FC236}">
                <a16:creationId xmlns:a16="http://schemas.microsoft.com/office/drawing/2014/main" id="{4EAD5390-BE00-B3CF-0C0C-B5E8630BFA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060" y="5539956"/>
            <a:ext cx="484505" cy="484505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2E838638-0413-DBFA-CA03-3C3BBD4CAF5B}"/>
              </a:ext>
            </a:extLst>
          </p:cNvPr>
          <p:cNvSpPr txBox="1">
            <a:spLocks/>
          </p:cNvSpPr>
          <p:nvPr/>
        </p:nvSpPr>
        <p:spPr>
          <a:xfrm>
            <a:off x="2290358" y="722748"/>
            <a:ext cx="8145195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HACER CLICK EN “AGREGAR PARA POSTULAR” EN OFERTA CORRESPONDIENTE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417E90-02A5-B920-8F2A-D04CDB38CA31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13409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4FB09-4E9B-4D82-725A-C59022FE0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7E4F01-6ECA-4739-21E6-ABDC10C06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A20294-50CF-D51A-D447-383D8F524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1FA6791-10C7-18F9-6085-32C8E59EC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32" y="2153938"/>
            <a:ext cx="11229975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CE429D-8676-97B9-EC54-D451B54441FB}"/>
              </a:ext>
            </a:extLst>
          </p:cNvPr>
          <p:cNvSpPr txBox="1">
            <a:spLocks/>
          </p:cNvSpPr>
          <p:nvPr/>
        </p:nvSpPr>
        <p:spPr>
          <a:xfrm>
            <a:off x="1533377" y="870780"/>
            <a:ext cx="8145195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CON LO ANTERIOR OK, LA OFERTA QUE MARQUE SE DESPLEGARÁ ABAJO COMO DETALLA LA IMAGEN Y AHORA DEBE ELECCIONAR POSTULAR</a:t>
            </a:r>
          </a:p>
        </p:txBody>
      </p:sp>
      <p:pic>
        <p:nvPicPr>
          <p:cNvPr id="7" name="0 Imagen">
            <a:extLst>
              <a:ext uri="{FF2B5EF4-FFF2-40B4-BE49-F238E27FC236}">
                <a16:creationId xmlns:a16="http://schemas.microsoft.com/office/drawing/2014/main" id="{D951FAF6-7D9B-E01B-E65E-0FDE25DF05D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66" y="3664285"/>
            <a:ext cx="484505" cy="48450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C9B351-5857-53C7-72CA-F9F86856F727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397034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C81E7-FB08-8998-869B-09A404CB1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B0CBC70-2A79-504E-B732-33B8A7751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240F45-6DC8-4225-B4E8-20D414ED1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D68B181-705D-2701-8415-339DA0C83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14123"/>
            <a:ext cx="5530239" cy="4643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205B9A-2BF4-5757-8607-BF1B899CC0B1}"/>
              </a:ext>
            </a:extLst>
          </p:cNvPr>
          <p:cNvSpPr txBox="1">
            <a:spLocks/>
          </p:cNvSpPr>
          <p:nvPr/>
        </p:nvSpPr>
        <p:spPr>
          <a:xfrm>
            <a:off x="173502" y="1157142"/>
            <a:ext cx="5532116" cy="1065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EL SISTEMA DESPLEGARÁ LA CARÁTULA DEL GRUPO LA CUAL USTED DEBE COMPLETAR LOS DATOS SOLICITADOS, LUEGO HACER CLICK EN “CONTINUAR” Y LUEGO EN “ACEPTAR”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C0584CF-32D5-C2B0-87D6-E8619DF82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382" y="2222695"/>
            <a:ext cx="5838094" cy="4643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AE9A5388-C471-40B9-0DDB-3417F99C96BB}"/>
              </a:ext>
            </a:extLst>
          </p:cNvPr>
          <p:cNvSpPr txBox="1">
            <a:spLocks/>
          </p:cNvSpPr>
          <p:nvPr/>
        </p:nvSpPr>
        <p:spPr>
          <a:xfrm>
            <a:off x="6486384" y="1157142"/>
            <a:ext cx="4764712" cy="1065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SI EL SISTEMA NO MUESTRA ERROR DEBERÁ HACER CLICK EN ENVIAR COMO DETALLA LA IMAGEN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9632BCC-A013-D36C-3105-2D0B37FF915E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  <p:pic>
        <p:nvPicPr>
          <p:cNvPr id="9" name="0 Imagen">
            <a:extLst>
              <a:ext uri="{FF2B5EF4-FFF2-40B4-BE49-F238E27FC236}">
                <a16:creationId xmlns:a16="http://schemas.microsoft.com/office/drawing/2014/main" id="{08BEECE0-BCFF-E290-26DC-093C913063F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000" y="6615747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6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D405A-C2AC-2109-9499-8A439C305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5D2DEC3-475B-14D4-9473-B6FF1738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8A9B92B-1FFA-1CC3-24BE-F47578C60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B05FD0-8CF3-A797-E9B5-9D3FBF4CCD85}"/>
              </a:ext>
            </a:extLst>
          </p:cNvPr>
          <p:cNvSpPr txBox="1">
            <a:spLocks/>
          </p:cNvSpPr>
          <p:nvPr/>
        </p:nvSpPr>
        <p:spPr>
          <a:xfrm>
            <a:off x="1758380" y="1120911"/>
            <a:ext cx="8787260" cy="1065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FINALMENTE ARROJARÁ EL N° DE FOLIO INDICANDO QUE LA POSTULACION DE LA CARÁTULA DEL GRUPO FUE ENVIADA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F172A4F-F543-867D-596C-B22768245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385" y="2186464"/>
            <a:ext cx="8477250" cy="2476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ADD62C41-BC88-4CCE-2A9A-6A3A980FDCBD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7810036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657</Words>
  <Application>Microsoft Office PowerPoint</Application>
  <PresentationFormat>Panorámica</PresentationFormat>
  <Paragraphs>84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Verdana</vt:lpstr>
      <vt:lpstr>Calibri Light</vt:lpstr>
      <vt:lpstr>Amasis MT Pro Black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Lysset Diaz Alvarez</cp:lastModifiedBy>
  <cp:revision>15</cp:revision>
  <dcterms:created xsi:type="dcterms:W3CDTF">2022-09-08T19:25:06Z</dcterms:created>
  <dcterms:modified xsi:type="dcterms:W3CDTF">2024-05-24T15:04:13Z</dcterms:modified>
</cp:coreProperties>
</file>