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sldIdLst>
    <p:sldId id="260" r:id="rId2"/>
    <p:sldId id="256" r:id="rId3"/>
    <p:sldId id="275" r:id="rId4"/>
    <p:sldId id="274" r:id="rId5"/>
    <p:sldId id="273" r:id="rId6"/>
    <p:sldId id="272" r:id="rId7"/>
    <p:sldId id="271" r:id="rId8"/>
    <p:sldId id="270" r:id="rId9"/>
    <p:sldId id="280" r:id="rId10"/>
    <p:sldId id="276" r:id="rId11"/>
    <p:sldId id="277" r:id="rId12"/>
    <p:sldId id="278" r:id="rId13"/>
    <p:sldId id="283" r:id="rId14"/>
    <p:sldId id="284" r:id="rId15"/>
    <p:sldId id="282" r:id="rId16"/>
    <p:sldId id="281" r:id="rId17"/>
    <p:sldId id="269" r:id="rId18"/>
    <p:sldId id="261" r:id="rId19"/>
  </p:sldIdLst>
  <p:sldSz cx="12192000" cy="6858000"/>
  <p:notesSz cx="6858000" cy="9144000"/>
  <p:embeddedFontLst>
    <p:embeddedFont>
      <p:font typeface="Amasis MT Pro Black" panose="02040A04050005020304" pitchFamily="18" charset="0"/>
      <p:bold r:id="rId20"/>
      <p:boldItalic r:id="rId21"/>
    </p:embeddedFont>
    <p:embeddedFont>
      <p:font typeface="Verdana" panose="020B0604030504040204" pitchFamily="34" charset="0"/>
      <p:regular r:id="rId22"/>
      <p:bold r:id="rId23"/>
      <p:italic r:id="rId24"/>
      <p:boldItalic r:id="rId25"/>
    </p:embeddedFont>
  </p:embeddedFontLst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494D"/>
    <a:srgbClr val="E73439"/>
    <a:srgbClr val="C3D7EF"/>
    <a:srgbClr val="4472C4"/>
    <a:srgbClr val="02527A"/>
    <a:srgbClr val="00618E"/>
    <a:srgbClr val="036D99"/>
    <a:srgbClr val="016482"/>
    <a:srgbClr val="1579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047"/>
    <p:restoredTop sz="94249" autoAdjust="0"/>
  </p:normalViewPr>
  <p:slideViewPr>
    <p:cSldViewPr snapToGrid="0">
      <p:cViewPr varScale="1">
        <p:scale>
          <a:sx n="107" d="100"/>
          <a:sy n="107" d="100"/>
        </p:scale>
        <p:origin x="9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BB2E4E-B98A-A750-8B1E-6524BD4EAB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4288332-F1EE-33BF-5B45-1A200F32A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D5B3B98-1F35-2571-2127-FBF808645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7F5-E518-4449-946A-19B136B5AE60}" type="datetimeFigureOut">
              <a:rPr lang="es-CL" smtClean="0"/>
              <a:t>24-05-2024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B63A704-98C6-66F7-16A4-FD9D3A176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CCBF382-37BB-1D07-C348-49F902FEF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50560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17812-5009-FDBB-D715-C2F17A1DE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43FEB97-A016-8FBE-F5F2-2BCAAD5DBE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BA5B0DC-7649-54CD-48C0-233735025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7F5-E518-4449-946A-19B136B5AE60}" type="datetimeFigureOut">
              <a:rPr lang="es-CL" smtClean="0"/>
              <a:t>24-05-2024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9C31BC4-5D42-8637-F23B-8E1069891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9E3F471-0CA8-813C-66E8-901D5847E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76475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BF2BE8E-122B-208E-AA0A-F945838CAA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71A70B4-5709-FAC1-33E2-E5FB52C9C4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BC9EB0-E730-7B0A-E8E4-F2320958E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7F5-E518-4449-946A-19B136B5AE60}" type="datetimeFigureOut">
              <a:rPr lang="es-CL" smtClean="0"/>
              <a:t>24-05-2024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6D6A8E3-8103-948B-637E-A849052B2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D73046-5A5F-F2B2-9A74-5762F54FA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21939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D10B83-DC68-9CB3-26B7-4BF431E64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34D6B77-DE55-9EA4-D61B-55B86C8AAD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D0F218-2C10-EA3B-F7AE-0264E288D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7F5-E518-4449-946A-19B136B5AE60}" type="datetimeFigureOut">
              <a:rPr lang="es-CL" smtClean="0"/>
              <a:t>24-05-2024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41CBA92-01EA-1D08-2239-CF0FFCDC7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C5C1B88-7307-6767-48F4-246D0A715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50640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6C807F-E144-68C9-4CF6-0DE08A38D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81A2E76-457B-7287-B7E9-E9E0C0329F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6543A65-2F11-AA1E-77EF-105EFE872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7F5-E518-4449-946A-19B136B5AE60}" type="datetimeFigureOut">
              <a:rPr lang="es-CL" smtClean="0"/>
              <a:t>24-05-2024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4E56C3-B3AC-C0A2-8DD9-4A929F328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89C9E63-EF4B-8B6B-ED24-5F94ABB5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5947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0E349D-4DC3-473B-8F65-39637FA39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E79EC74-3BED-0EC0-A81D-ABF62D8EA3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CDB8607-A831-A890-B567-C1FB1B6B65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3EA23B4-0DDB-C92A-0F15-0E6EA7BD1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7F5-E518-4449-946A-19B136B5AE60}" type="datetimeFigureOut">
              <a:rPr lang="es-CL" smtClean="0"/>
              <a:t>24-05-2024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ACA4E32-0664-5619-B9B8-DACF76306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7265E81-350E-7AD7-07E7-D8E8FB6B5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84165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39D109-6A2C-B571-14A0-44C5AB059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06526DC-4B7E-4F4A-EE9C-B56B667F3B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B3363DA-D93B-9EF9-6EC8-4791CFECA9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5717B66-E752-3E4A-EBC2-B83868CCDE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89A5DA4-0FAA-0B34-F9C5-3BF6BA45D7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0DD547D-F7B2-2C0E-6461-DF7D60790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7F5-E518-4449-946A-19B136B5AE60}" type="datetimeFigureOut">
              <a:rPr lang="es-CL" smtClean="0"/>
              <a:t>24-05-2024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9EA7A0E-03D0-2F1B-E853-5B889468B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3F9D20C-8EDA-6C22-480D-0511DF57D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82617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B0667C-FEAC-9C31-1374-C0646181A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966692A-5F61-0710-C8FF-59DF39CAC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7F5-E518-4449-946A-19B136B5AE60}" type="datetimeFigureOut">
              <a:rPr lang="es-CL" smtClean="0"/>
              <a:t>24-05-2024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9F07708-C669-14CE-CB26-F3E90AD0D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C44FB31-07CA-99F2-87EE-CACB901A3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84184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7A01ABA-625E-E0AF-9AEC-66EA634C6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7F5-E518-4449-946A-19B136B5AE60}" type="datetimeFigureOut">
              <a:rPr lang="es-CL" smtClean="0"/>
              <a:t>24-05-2024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7FAB593-4E61-C6C7-3157-492AA8BBF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CE66AF0-BD7C-9477-BF60-E3A026D9D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7293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070B0B-0B05-C121-0BCE-BEC87F493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4501E35-458B-9994-798D-B9A0F18B7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80BE5C4-C899-255C-1F46-7AC0440FEC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632B27-C254-B8E3-62B7-5CCCD12F9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7F5-E518-4449-946A-19B136B5AE60}" type="datetimeFigureOut">
              <a:rPr lang="es-CL" smtClean="0"/>
              <a:t>24-05-2024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18DC910-7602-05AE-09F8-916F2697A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FCD2E9C-173C-D527-44FE-C66C13E94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88694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27D945-95CD-1229-D8B6-A77538730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A1D679D-5D35-60D4-FCB1-1BE1614B02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EC2AD80-C7EA-9B40-BD68-B5367D287F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140AA2C-5479-20E7-0FB6-45C3CE459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7F5-E518-4449-946A-19B136B5AE60}" type="datetimeFigureOut">
              <a:rPr lang="es-CL" smtClean="0"/>
              <a:t>24-05-2024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0D4D459-E153-FE8E-DEC5-39932B735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B5170DD-2945-2163-DBF8-D850028FB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89105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7F2359B-04E4-01ED-689A-93A1663A0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D5BCEEC-C96B-0DC0-4290-32F18394F3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5E2851F-2CF1-6901-1409-D84ED8AA56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5C7F5-E518-4449-946A-19B136B5AE60}" type="datetimeFigureOut">
              <a:rPr lang="es-CL" smtClean="0"/>
              <a:t>24-05-2024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72B1A28-07FD-79E1-FE0A-90EE1D5E27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FDA1963-E09C-389D-ABAF-717B8D7A19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30940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12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24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1A15B8F-1DF6-CDCC-CE42-999677D9AA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03D92715-0318-70F5-60FF-7BF10CF806A9}"/>
              </a:ext>
            </a:extLst>
          </p:cNvPr>
          <p:cNvSpPr txBox="1"/>
          <p:nvPr/>
        </p:nvSpPr>
        <p:spPr>
          <a:xfrm>
            <a:off x="2716425" y="2834587"/>
            <a:ext cx="6188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FORMULARIO DE DIGITACION PATRIMONIAL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59D328AB-0E78-AA9E-B685-B30DD390A2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2975" y="4776866"/>
            <a:ext cx="1766047" cy="1600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321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3B1916-179B-9C88-C42C-30FA41F25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8D46E223-5957-4A58-D13E-7B4232F9E5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FB3DC9D-F65D-5AE8-23CE-F14C9A3FC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AA4C24B-A2FF-2EC1-7DED-4C7D3E5D06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9228BBE-2F26-58A8-4146-79EF574272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91A57BE-8302-3C04-DAEF-8F7A911656BA}"/>
              </a:ext>
            </a:extLst>
          </p:cNvPr>
          <p:cNvSpPr txBox="1"/>
          <p:nvPr/>
        </p:nvSpPr>
        <p:spPr>
          <a:xfrm>
            <a:off x="2350697" y="723757"/>
            <a:ext cx="796890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SELECCIONAR EL NOMBRE DEL LLAMADO, LA OFERTA CORRESPONDIENTE, TIPO DE PROYECTO Y LUEGO POSTULAR</a:t>
            </a:r>
            <a:endParaRPr lang="es-CL" sz="160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5FCED1F-8F31-9E17-468C-F550F4A923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3725" y="1386423"/>
            <a:ext cx="9715500" cy="53660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9E39393-B962-2437-7563-5ED17ADE0AA0}"/>
              </a:ext>
            </a:extLst>
          </p:cNvPr>
          <p:cNvSpPr/>
          <p:nvPr/>
        </p:nvSpPr>
        <p:spPr>
          <a:xfrm>
            <a:off x="1434123" y="4665276"/>
            <a:ext cx="9802052" cy="2087216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8" name="0 Imagen">
            <a:extLst>
              <a:ext uri="{FF2B5EF4-FFF2-40B4-BE49-F238E27FC236}">
                <a16:creationId xmlns:a16="http://schemas.microsoft.com/office/drawing/2014/main" id="{6BE5F8E0-C34D-0956-65F6-25372E57725B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483" y="6409183"/>
            <a:ext cx="484505" cy="484505"/>
          </a:xfrm>
          <a:prstGeom prst="rect">
            <a:avLst/>
          </a:prstGeom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7DFD967C-3C9D-9992-D9D4-BF10D47BB307}"/>
              </a:ext>
            </a:extLst>
          </p:cNvPr>
          <p:cNvSpPr txBox="1">
            <a:spLocks/>
          </p:cNvSpPr>
          <p:nvPr/>
        </p:nvSpPr>
        <p:spPr>
          <a:xfrm>
            <a:off x="21903" y="67262"/>
            <a:ext cx="4253948" cy="7167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s-CL" sz="1800" i="1" dirty="0">
                <a:solidFill>
                  <a:srgbClr val="7030A0"/>
                </a:solidFill>
                <a:latin typeface="Amasis MT Pro Black" panose="02040A04050005020304" pitchFamily="18" charset="0"/>
              </a:rPr>
              <a:t> INTEGRANTES</a:t>
            </a:r>
          </a:p>
        </p:txBody>
      </p:sp>
    </p:spTree>
    <p:extLst>
      <p:ext uri="{BB962C8B-B14F-4D97-AF65-F5344CB8AC3E}">
        <p14:creationId xmlns:p14="http://schemas.microsoft.com/office/powerpoint/2010/main" val="38923543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D009F4-78BA-F47E-1A55-A19A54C4B3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7D7C3293-4019-D669-762C-B3B6E57B45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B785F62-89A0-2DCD-F091-B289AFFC14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E0E46942-DFFD-1EB9-426F-24A38C63C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C048B06-B8D9-AD58-FDEB-E689170B40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A742279-33B6-00E2-4E3D-104BE3D9B9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396" y="1090609"/>
            <a:ext cx="5992471" cy="57673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D0FC35E-B4B9-3F99-B003-625B7D2751F1}"/>
              </a:ext>
            </a:extLst>
          </p:cNvPr>
          <p:cNvSpPr txBox="1"/>
          <p:nvPr/>
        </p:nvSpPr>
        <p:spPr>
          <a:xfrm>
            <a:off x="534571" y="345593"/>
            <a:ext cx="544419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EL SISTEMA RROJARÁ EL SIGUIENTE FORMULARIO, USTED DEBERÁ COMPLETAR LOS DATOS.</a:t>
            </a:r>
            <a:endParaRPr lang="es-CL" sz="160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42672E4-6F8A-5443-0039-5761BAF681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7164" y="1090609"/>
            <a:ext cx="5992471" cy="57673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0 Imagen">
            <a:extLst>
              <a:ext uri="{FF2B5EF4-FFF2-40B4-BE49-F238E27FC236}">
                <a16:creationId xmlns:a16="http://schemas.microsoft.com/office/drawing/2014/main" id="{96985113-9DF8-4FCE-8608-08102C9670D5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1146" y="4840673"/>
            <a:ext cx="484505" cy="484505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D8729FCC-89D8-5726-81D8-95652AE21117}"/>
              </a:ext>
            </a:extLst>
          </p:cNvPr>
          <p:cNvSpPr txBox="1"/>
          <p:nvPr/>
        </p:nvSpPr>
        <p:spPr>
          <a:xfrm>
            <a:off x="6637163" y="318477"/>
            <a:ext cx="532037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 FINALMENTE DEBE HACER CLICK EN GUARDAR Y LUEGO ACEPTAR COMO DETALLA LA IMAGEN.</a:t>
            </a:r>
            <a:endParaRPr lang="es-CL" sz="1600" dirty="0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DB53D8AD-5EB3-4B9A-FC8B-BD054E889FFC}"/>
              </a:ext>
            </a:extLst>
          </p:cNvPr>
          <p:cNvSpPr txBox="1">
            <a:spLocks/>
          </p:cNvSpPr>
          <p:nvPr/>
        </p:nvSpPr>
        <p:spPr>
          <a:xfrm>
            <a:off x="-1169704" y="-12807"/>
            <a:ext cx="4253948" cy="7167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s-CL" sz="1800" i="1" dirty="0">
                <a:solidFill>
                  <a:srgbClr val="7030A0"/>
                </a:solidFill>
                <a:latin typeface="Amasis MT Pro Black" panose="02040A04050005020304" pitchFamily="18" charset="0"/>
              </a:rPr>
              <a:t> INTEGRANTES</a:t>
            </a:r>
          </a:p>
          <a:p>
            <a:pPr algn="ctr"/>
            <a:endParaRPr lang="es-CL" sz="1800" i="1" dirty="0">
              <a:solidFill>
                <a:srgbClr val="7030A0"/>
              </a:solidFill>
              <a:latin typeface="Amasis MT Pro Black" panose="02040A04050005020304" pitchFamily="18" charset="0"/>
            </a:endParaRPr>
          </a:p>
          <a:p>
            <a:pPr algn="ctr"/>
            <a:endParaRPr lang="es-CL" sz="1800" i="1" dirty="0">
              <a:solidFill>
                <a:srgbClr val="7030A0"/>
              </a:solidFill>
              <a:latin typeface="Amasis MT Pro Black" panose="02040A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0186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9AD551-40A4-2CFC-1A09-C76E7784CA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5920683-F287-7EB8-08DB-940E371970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ABFEAE0-F790-86C0-7FBD-68F6E4AD0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E44DE336-2CAE-918A-0B56-1EAEB43E1E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BEA41CB-83A3-8572-3FCC-5A17A85B73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B5D44F94-0AF4-487B-FC55-5076872AFD36}"/>
              </a:ext>
            </a:extLst>
          </p:cNvPr>
          <p:cNvSpPr txBox="1">
            <a:spLocks/>
          </p:cNvSpPr>
          <p:nvPr/>
        </p:nvSpPr>
        <p:spPr>
          <a:xfrm>
            <a:off x="1923435" y="2527457"/>
            <a:ext cx="9132676" cy="19884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s-CL" sz="3600" dirty="0">
                <a:solidFill>
                  <a:srgbClr val="7030A0"/>
                </a:solidFill>
                <a:latin typeface="Amasis MT Pro Black" panose="02040A04050005020304" pitchFamily="18" charset="0"/>
              </a:rPr>
              <a:t>PASO A PASO PARA POSTULACION INDIVIDUAL</a:t>
            </a:r>
            <a:endParaRPr lang="es-CL" sz="5400" dirty="0">
              <a:solidFill>
                <a:srgbClr val="7030A0"/>
              </a:solidFill>
              <a:latin typeface="Amasis MT Pro Black" panose="02040A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3090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2581D2-5A2F-746A-638B-AEF238B3F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48389CD6-21DE-2F49-74CA-17E8E66E2B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487BC0E-5951-C7BF-4A6D-6CB0E2E0BA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3D3A25CF-7D01-DC2C-C641-418336669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E25C078-1972-E85E-95A2-91FA7D218E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65BE0FD-34D5-5AED-5AD1-C33AEB874F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39" y="-8572"/>
            <a:ext cx="12207239" cy="686657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F821390-D8D9-32AA-B345-9B225437D0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7" name="0 Imagen">
            <a:extLst>
              <a:ext uri="{FF2B5EF4-FFF2-40B4-BE49-F238E27FC236}">
                <a16:creationId xmlns:a16="http://schemas.microsoft.com/office/drawing/2014/main" id="{01DE688A-6A63-7078-DD29-74C10111A1A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499" y="4066950"/>
            <a:ext cx="484505" cy="48450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89710355-90ED-E9A8-5CA5-C0E906AB3E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498" y="-8572"/>
            <a:ext cx="12207239" cy="686657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14B46D6-A01C-60FD-9B3D-86417F2309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3441BD4-727E-5B62-9049-A191642060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5183" y="2001078"/>
            <a:ext cx="5287616" cy="36973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0F987253-96DF-AC70-6D7F-924F8C54F495}"/>
              </a:ext>
            </a:extLst>
          </p:cNvPr>
          <p:cNvSpPr/>
          <p:nvPr/>
        </p:nvSpPr>
        <p:spPr>
          <a:xfrm>
            <a:off x="5685183" y="3600559"/>
            <a:ext cx="781878" cy="388346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3" name="Marcador de texto 3">
            <a:extLst>
              <a:ext uri="{FF2B5EF4-FFF2-40B4-BE49-F238E27FC236}">
                <a16:creationId xmlns:a16="http://schemas.microsoft.com/office/drawing/2014/main" id="{60F1CD8A-30B2-65A8-5B6E-DE9E0A13B7E6}"/>
              </a:ext>
            </a:extLst>
          </p:cNvPr>
          <p:cNvSpPr txBox="1">
            <a:spLocks/>
          </p:cNvSpPr>
          <p:nvPr/>
        </p:nvSpPr>
        <p:spPr>
          <a:xfrm>
            <a:off x="1542238" y="1009616"/>
            <a:ext cx="3817937" cy="5977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CL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ENTRAR EN RUKAN </a:t>
            </a:r>
          </a:p>
        </p:txBody>
      </p:sp>
      <p:sp>
        <p:nvSpPr>
          <p:cNvPr id="14" name="Marcador de texto 3">
            <a:extLst>
              <a:ext uri="{FF2B5EF4-FFF2-40B4-BE49-F238E27FC236}">
                <a16:creationId xmlns:a16="http://schemas.microsoft.com/office/drawing/2014/main" id="{DA060CAC-7162-F11B-E368-C72087FD07D3}"/>
              </a:ext>
            </a:extLst>
          </p:cNvPr>
          <p:cNvSpPr txBox="1">
            <a:spLocks/>
          </p:cNvSpPr>
          <p:nvPr/>
        </p:nvSpPr>
        <p:spPr>
          <a:xfrm>
            <a:off x="6420022" y="1141466"/>
            <a:ext cx="3817937" cy="59772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IR A MEJORAMIENTO DE VIVIENDAS Y BARRIOS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F941B211-4451-CB14-8C9E-7D32B5A9E5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9385" y="2001078"/>
            <a:ext cx="4738963" cy="36973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7506F533-4511-6550-4473-4CAB9FD6BFC9}"/>
              </a:ext>
            </a:extLst>
          </p:cNvPr>
          <p:cNvSpPr/>
          <p:nvPr/>
        </p:nvSpPr>
        <p:spPr>
          <a:xfrm>
            <a:off x="4253948" y="2825343"/>
            <a:ext cx="808382" cy="498395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id="{FE9A8068-91E7-C5D6-26D7-CE6E30B197A0}"/>
              </a:ext>
            </a:extLst>
          </p:cNvPr>
          <p:cNvSpPr txBox="1">
            <a:spLocks/>
          </p:cNvSpPr>
          <p:nvPr/>
        </p:nvSpPr>
        <p:spPr>
          <a:xfrm>
            <a:off x="-277911" y="-119314"/>
            <a:ext cx="3640297" cy="71679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endParaRPr lang="es-CL" sz="3600" dirty="0">
              <a:solidFill>
                <a:srgbClr val="7030A0"/>
              </a:solidFill>
              <a:latin typeface="Amasis MT Pro Black" panose="02040A04050005020304" pitchFamily="18" charset="0"/>
            </a:endParaRPr>
          </a:p>
          <a:p>
            <a:pPr algn="ctr"/>
            <a:r>
              <a:rPr lang="es-CL" sz="3600" dirty="0">
                <a:solidFill>
                  <a:srgbClr val="7030A0"/>
                </a:solidFill>
                <a:latin typeface="Amasis MT Pro Black" panose="02040A04050005020304" pitchFamily="18" charset="0"/>
              </a:rPr>
              <a:t> </a:t>
            </a:r>
            <a:r>
              <a:rPr lang="es-CL" sz="2100" i="1" dirty="0">
                <a:solidFill>
                  <a:srgbClr val="7030A0"/>
                </a:solidFill>
                <a:latin typeface="Amasis MT Pro Black" panose="02040A04050005020304" pitchFamily="18" charset="0"/>
              </a:rPr>
              <a:t>POSTULACIÓN INDIVIDUAL</a:t>
            </a:r>
          </a:p>
        </p:txBody>
      </p:sp>
    </p:spTree>
    <p:extLst>
      <p:ext uri="{BB962C8B-B14F-4D97-AF65-F5344CB8AC3E}">
        <p14:creationId xmlns:p14="http://schemas.microsoft.com/office/powerpoint/2010/main" val="3385110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2F4D46-C5DE-2C12-7332-16F67C2F9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6AFB8F59-582F-ED26-0983-E4BA89134F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EA94445-DADE-E113-ACB3-B4CCB3A87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A3E022D6-2B0F-2293-F515-7C8FB273A6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7289189-6E4A-53BE-2BEE-AC29B62DB7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1A46A7B-CFB9-9024-AD20-C27A2533AF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2087E77E-4DAC-3DF3-1BE5-5FB5B6EDF7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D575D2E-124F-6C5A-9EE0-DCCE4CF1CB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638" y="2045374"/>
            <a:ext cx="4966607" cy="38881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Marcador de texto 3">
            <a:extLst>
              <a:ext uri="{FF2B5EF4-FFF2-40B4-BE49-F238E27FC236}">
                <a16:creationId xmlns:a16="http://schemas.microsoft.com/office/drawing/2014/main" id="{D259EE5F-0619-6CE8-B363-7E111CE6B445}"/>
              </a:ext>
            </a:extLst>
          </p:cNvPr>
          <p:cNvSpPr txBox="1">
            <a:spLocks/>
          </p:cNvSpPr>
          <p:nvPr/>
        </p:nvSpPr>
        <p:spPr>
          <a:xfrm>
            <a:off x="874352" y="1120881"/>
            <a:ext cx="3817937" cy="5977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CL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ENTRAR EN ACCIONES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AFB30999-2C25-34EB-0167-2EED50912ED2}"/>
              </a:ext>
            </a:extLst>
          </p:cNvPr>
          <p:cNvSpPr/>
          <p:nvPr/>
        </p:nvSpPr>
        <p:spPr>
          <a:xfrm>
            <a:off x="2518116" y="3772555"/>
            <a:ext cx="900333" cy="363347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" name="Marcador de texto 3">
            <a:extLst>
              <a:ext uri="{FF2B5EF4-FFF2-40B4-BE49-F238E27FC236}">
                <a16:creationId xmlns:a16="http://schemas.microsoft.com/office/drawing/2014/main" id="{4D068599-3BF8-A301-A4D8-D1E4F1737EF9}"/>
              </a:ext>
            </a:extLst>
          </p:cNvPr>
          <p:cNvSpPr txBox="1">
            <a:spLocks/>
          </p:cNvSpPr>
          <p:nvPr/>
        </p:nvSpPr>
        <p:spPr>
          <a:xfrm>
            <a:off x="7499713" y="1120881"/>
            <a:ext cx="3817937" cy="5977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CL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HACER CLICK EN INDIVIDUAL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F214353F-808B-3898-1BBD-6E854C3583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7713" y="2045374"/>
            <a:ext cx="4966607" cy="38881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B12F9C18-0E64-DC59-FB80-62FAB4DDCE0E}"/>
              </a:ext>
            </a:extLst>
          </p:cNvPr>
          <p:cNvSpPr/>
          <p:nvPr/>
        </p:nvSpPr>
        <p:spPr>
          <a:xfrm>
            <a:off x="9350652" y="4572069"/>
            <a:ext cx="900333" cy="984669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11FE6C44-7CB0-1AB8-CA68-CF520DFB1CD7}"/>
              </a:ext>
            </a:extLst>
          </p:cNvPr>
          <p:cNvSpPr txBox="1">
            <a:spLocks/>
          </p:cNvSpPr>
          <p:nvPr/>
        </p:nvSpPr>
        <p:spPr>
          <a:xfrm>
            <a:off x="0" y="-119314"/>
            <a:ext cx="3362386" cy="71679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endParaRPr lang="es-CL" sz="3600" dirty="0">
              <a:solidFill>
                <a:srgbClr val="7030A0"/>
              </a:solidFill>
              <a:latin typeface="Amasis MT Pro Black" panose="02040A04050005020304" pitchFamily="18" charset="0"/>
            </a:endParaRPr>
          </a:p>
          <a:p>
            <a:pPr algn="ctr"/>
            <a:r>
              <a:rPr lang="es-CL" sz="3600" dirty="0">
                <a:solidFill>
                  <a:srgbClr val="7030A0"/>
                </a:solidFill>
                <a:latin typeface="Amasis MT Pro Black" panose="02040A04050005020304" pitchFamily="18" charset="0"/>
              </a:rPr>
              <a:t> </a:t>
            </a:r>
            <a:r>
              <a:rPr lang="es-CL" sz="2100" i="1" dirty="0">
                <a:solidFill>
                  <a:srgbClr val="7030A0"/>
                </a:solidFill>
                <a:latin typeface="Amasis MT Pro Black" panose="02040A04050005020304" pitchFamily="18" charset="0"/>
              </a:rPr>
              <a:t>POSTULACIÓN INDIVIDUAL</a:t>
            </a:r>
          </a:p>
        </p:txBody>
      </p:sp>
    </p:spTree>
    <p:extLst>
      <p:ext uri="{BB962C8B-B14F-4D97-AF65-F5344CB8AC3E}">
        <p14:creationId xmlns:p14="http://schemas.microsoft.com/office/powerpoint/2010/main" val="4954141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3D1593-DD1A-0C9C-E2CF-182E8D00F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AC60CC6C-D9EE-A1FA-010F-8F95D3448C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6FEF0E7-375C-9906-4978-C7D5292358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B75DBD1-8762-E95A-22B7-0C40805F44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0760649-56AC-B7B8-BD97-8D46715361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0EE6856-425C-96D1-E250-8012D9B12F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7144"/>
            <a:ext cx="12207239" cy="686657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C2488D5-B61C-F538-867F-D064A2CD44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8572"/>
            <a:ext cx="3640297" cy="18535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1A946B-B352-E2B1-CE94-64FB8D5617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668" y="2354872"/>
            <a:ext cx="5445883" cy="33706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Marcador de texto 3">
            <a:extLst>
              <a:ext uri="{FF2B5EF4-FFF2-40B4-BE49-F238E27FC236}">
                <a16:creationId xmlns:a16="http://schemas.microsoft.com/office/drawing/2014/main" id="{B1AE1141-C525-009E-BB2E-7C83E32339F0}"/>
              </a:ext>
            </a:extLst>
          </p:cNvPr>
          <p:cNvSpPr txBox="1">
            <a:spLocks/>
          </p:cNvSpPr>
          <p:nvPr/>
        </p:nvSpPr>
        <p:spPr>
          <a:xfrm>
            <a:off x="1093639" y="1453994"/>
            <a:ext cx="3817937" cy="5977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L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DIGITAR EL RUT Y HACER CLICK EN BUSCAR</a:t>
            </a:r>
          </a:p>
        </p:txBody>
      </p:sp>
      <p:pic>
        <p:nvPicPr>
          <p:cNvPr id="9" name="0 Imagen">
            <a:extLst>
              <a:ext uri="{FF2B5EF4-FFF2-40B4-BE49-F238E27FC236}">
                <a16:creationId xmlns:a16="http://schemas.microsoft.com/office/drawing/2014/main" id="{E1EF9FF8-838A-F222-4B7A-BD12B03350A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354" y="4212671"/>
            <a:ext cx="484505" cy="48450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9B2B3738-320D-F060-3F37-AF5AAD2F2F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7616" y="2354872"/>
            <a:ext cx="5445882" cy="33706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0 Imagen">
            <a:extLst>
              <a:ext uri="{FF2B5EF4-FFF2-40B4-BE49-F238E27FC236}">
                <a16:creationId xmlns:a16="http://schemas.microsoft.com/office/drawing/2014/main" id="{9F62899C-45E4-4D2B-D824-4527000C4C2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3205" y="5581729"/>
            <a:ext cx="484505" cy="484505"/>
          </a:xfrm>
          <a:prstGeom prst="rect">
            <a:avLst/>
          </a:prstGeom>
        </p:spPr>
      </p:pic>
      <p:sp>
        <p:nvSpPr>
          <p:cNvPr id="14" name="Marcador de texto 3">
            <a:extLst>
              <a:ext uri="{FF2B5EF4-FFF2-40B4-BE49-F238E27FC236}">
                <a16:creationId xmlns:a16="http://schemas.microsoft.com/office/drawing/2014/main" id="{5175FCBE-2FB6-A6C3-6BFB-77572862FBF5}"/>
              </a:ext>
            </a:extLst>
          </p:cNvPr>
          <p:cNvSpPr txBox="1">
            <a:spLocks/>
          </p:cNvSpPr>
          <p:nvPr/>
        </p:nvSpPr>
        <p:spPr>
          <a:xfrm>
            <a:off x="7085268" y="1453994"/>
            <a:ext cx="4168886" cy="5977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L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DEBERÁ MARACAR EL LLAMADO, OFERTA Y TIPO DE PROYECTO, LUEGO HACER CLIK EN POSTULAR</a:t>
            </a: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69D05F2A-288A-5014-7464-59C3EBBAEBA1}"/>
              </a:ext>
            </a:extLst>
          </p:cNvPr>
          <p:cNvSpPr txBox="1">
            <a:spLocks/>
          </p:cNvSpPr>
          <p:nvPr/>
        </p:nvSpPr>
        <p:spPr>
          <a:xfrm>
            <a:off x="0" y="-119314"/>
            <a:ext cx="3362386" cy="71679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endParaRPr lang="es-CL" sz="3600" dirty="0">
              <a:solidFill>
                <a:srgbClr val="7030A0"/>
              </a:solidFill>
              <a:latin typeface="Amasis MT Pro Black" panose="02040A04050005020304" pitchFamily="18" charset="0"/>
            </a:endParaRPr>
          </a:p>
          <a:p>
            <a:pPr algn="ctr"/>
            <a:r>
              <a:rPr lang="es-CL" sz="3600" dirty="0">
                <a:solidFill>
                  <a:srgbClr val="7030A0"/>
                </a:solidFill>
                <a:latin typeface="Amasis MT Pro Black" panose="02040A04050005020304" pitchFamily="18" charset="0"/>
              </a:rPr>
              <a:t> </a:t>
            </a:r>
            <a:r>
              <a:rPr lang="es-CL" sz="2100" i="1" dirty="0">
                <a:solidFill>
                  <a:srgbClr val="7030A0"/>
                </a:solidFill>
                <a:latin typeface="Amasis MT Pro Black" panose="02040A04050005020304" pitchFamily="18" charset="0"/>
              </a:rPr>
              <a:t>POSTULACIÓN INDIVIDUAL</a:t>
            </a:r>
          </a:p>
        </p:txBody>
      </p:sp>
    </p:spTree>
    <p:extLst>
      <p:ext uri="{BB962C8B-B14F-4D97-AF65-F5344CB8AC3E}">
        <p14:creationId xmlns:p14="http://schemas.microsoft.com/office/powerpoint/2010/main" val="36617209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8DB77-77D2-95D5-7AF8-7FEE6E06E3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3C682865-C259-36DD-A11F-29ED38A1E2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C6C7F7B-B2DF-4FD6-E782-94D2CC3DB0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246A04C-B759-0AB9-1905-57BE45AEB6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758D3F0-0A06-821B-2D40-39FADBE479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9F7D15C5-3B1B-D7CA-B80A-8E3E8B209562}"/>
              </a:ext>
            </a:extLst>
          </p:cNvPr>
          <p:cNvSpPr txBox="1">
            <a:spLocks/>
          </p:cNvSpPr>
          <p:nvPr/>
        </p:nvSpPr>
        <p:spPr>
          <a:xfrm>
            <a:off x="0" y="-119314"/>
            <a:ext cx="3362386" cy="71679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endParaRPr lang="es-CL" sz="3600" dirty="0">
              <a:solidFill>
                <a:srgbClr val="7030A0"/>
              </a:solidFill>
              <a:latin typeface="Amasis MT Pro Black" panose="02040A04050005020304" pitchFamily="18" charset="0"/>
            </a:endParaRPr>
          </a:p>
          <a:p>
            <a:pPr algn="ctr"/>
            <a:r>
              <a:rPr lang="es-CL" sz="3600" dirty="0">
                <a:solidFill>
                  <a:srgbClr val="7030A0"/>
                </a:solidFill>
                <a:latin typeface="Amasis MT Pro Black" panose="02040A04050005020304" pitchFamily="18" charset="0"/>
              </a:rPr>
              <a:t> </a:t>
            </a:r>
            <a:r>
              <a:rPr lang="es-CL" sz="2100" i="1" dirty="0">
                <a:solidFill>
                  <a:srgbClr val="7030A0"/>
                </a:solidFill>
                <a:latin typeface="Amasis MT Pro Black" panose="02040A04050005020304" pitchFamily="18" charset="0"/>
              </a:rPr>
              <a:t>POSTULACIÓN INDIVIDUAL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9A5CA1F-BED7-8375-0FE2-31FB036DCE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0662" y="1744394"/>
            <a:ext cx="5992471" cy="51136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1429F8B3-28E4-B227-CFB2-59DDD8CAEA59}"/>
              </a:ext>
            </a:extLst>
          </p:cNvPr>
          <p:cNvSpPr txBox="1"/>
          <p:nvPr/>
        </p:nvSpPr>
        <p:spPr>
          <a:xfrm>
            <a:off x="1862210" y="708225"/>
            <a:ext cx="84828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 EL SISTEMA ARROJARÁ EL SIGUIENTE FORMULARIO, USTED DEBERÁ COMPLETAR LOS DATOS, LUEGO DEBERÁ HACER CLICK EN GUARDAR Y ENVIAR PARA QUE EL SISTEMA ARROJE EL N° DE FOLIO EL CUAL INDICA QUE LA POSTULACIÓN FUE ENVIADA.</a:t>
            </a:r>
            <a:endParaRPr lang="es-CL" sz="1600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C20D9D0-1591-AD0F-6CB8-7FAA3127801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524" t="8692" r="23121"/>
          <a:stretch/>
        </p:blipFill>
        <p:spPr>
          <a:xfrm>
            <a:off x="278867" y="1744394"/>
            <a:ext cx="5261318" cy="51136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0 Imagen">
            <a:extLst>
              <a:ext uri="{FF2B5EF4-FFF2-40B4-BE49-F238E27FC236}">
                <a16:creationId xmlns:a16="http://schemas.microsoft.com/office/drawing/2014/main" id="{1FABA0AE-CA00-5CB2-F8D4-FBA655CBE1A0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4644" y="4986394"/>
            <a:ext cx="484505" cy="484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9149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D405A-C2AC-2109-9499-8A439C305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65D2DEC3-475B-14D4-9473-B6FF173864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8A9B92B-1FFA-1CC3-24BE-F47578C60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8C13F030-C7FE-24CF-CC92-C759D006B2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7239" cy="686657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633D2A2-362F-6230-D82B-E2ABE61CBB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7239" cy="686657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9002393-D03C-6913-D3E4-A1F9F2B512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2DD2CA11-C975-FD0C-2313-52B492DCEAF9}"/>
              </a:ext>
            </a:extLst>
          </p:cNvPr>
          <p:cNvSpPr txBox="1">
            <a:spLocks/>
          </p:cNvSpPr>
          <p:nvPr/>
        </p:nvSpPr>
        <p:spPr>
          <a:xfrm>
            <a:off x="2527919" y="389167"/>
            <a:ext cx="7136159" cy="19884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s-CL" sz="3600" dirty="0">
                <a:solidFill>
                  <a:srgbClr val="7030A0"/>
                </a:solidFill>
                <a:latin typeface="Amasis MT Pro Black" panose="02040A04050005020304" pitchFamily="18" charset="0"/>
              </a:rPr>
              <a:t>MONTOS DE SUBSIDIO</a:t>
            </a:r>
            <a:endParaRPr lang="es-CL" sz="5400" dirty="0">
              <a:solidFill>
                <a:srgbClr val="7030A0"/>
              </a:solidFill>
              <a:latin typeface="Amasis MT Pro Black" panose="02040A04050005020304" pitchFamily="18" charset="0"/>
            </a:endParaRPr>
          </a:p>
        </p:txBody>
      </p:sp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31824914-8534-ABAC-D489-1630C18914C0}"/>
              </a:ext>
            </a:extLst>
          </p:cNvPr>
          <p:cNvSpPr/>
          <p:nvPr/>
        </p:nvSpPr>
        <p:spPr>
          <a:xfrm>
            <a:off x="5473146" y="2038080"/>
            <a:ext cx="1245704" cy="543339"/>
          </a:xfrm>
          <a:prstGeom prst="rightArrow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600"/>
          </a:p>
        </p:txBody>
      </p:sp>
      <p:sp>
        <p:nvSpPr>
          <p:cNvPr id="12" name="Marcador de texto 3">
            <a:extLst>
              <a:ext uri="{FF2B5EF4-FFF2-40B4-BE49-F238E27FC236}">
                <a16:creationId xmlns:a16="http://schemas.microsoft.com/office/drawing/2014/main" id="{D6E10ED3-9E32-77D2-19F4-AECB61FFDCE8}"/>
              </a:ext>
            </a:extLst>
          </p:cNvPr>
          <p:cNvSpPr txBox="1">
            <a:spLocks/>
          </p:cNvSpPr>
          <p:nvPr/>
        </p:nvSpPr>
        <p:spPr>
          <a:xfrm>
            <a:off x="6555545" y="1875113"/>
            <a:ext cx="5383910" cy="119803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13410" algn="just" hangingPunct="0"/>
            <a:r>
              <a:rPr lang="es-CL" b="1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Calibri" panose="020F0502020204030204" pitchFamily="34" charset="0"/>
              </a:rPr>
              <a:t>(*) </a:t>
            </a:r>
            <a:r>
              <a:rPr lang="es-ES_tradnl" b="1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Calibri" panose="020F0502020204030204" pitchFamily="34" charset="0"/>
              </a:rPr>
              <a:t>Viviendas con mayor superficie bruta este monto se incrementará en 2 Unidades de Fomento por adicional por cada m2. </a:t>
            </a:r>
            <a:endParaRPr lang="es-C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13410" algn="just" hangingPunct="0">
              <a:spcAft>
                <a:spcPts val="0"/>
              </a:spcAft>
            </a:pPr>
            <a:endParaRPr lang="es-C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Marcador de texto 3">
            <a:extLst>
              <a:ext uri="{FF2B5EF4-FFF2-40B4-BE49-F238E27FC236}">
                <a16:creationId xmlns:a16="http://schemas.microsoft.com/office/drawing/2014/main" id="{8F396E27-740A-01A5-ADD6-1E275D2EDB73}"/>
              </a:ext>
            </a:extLst>
          </p:cNvPr>
          <p:cNvSpPr txBox="1">
            <a:spLocks/>
          </p:cNvSpPr>
          <p:nvPr/>
        </p:nvSpPr>
        <p:spPr>
          <a:xfrm>
            <a:off x="6392663" y="3972509"/>
            <a:ext cx="5383910" cy="288549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13410" algn="just" hangingPunct="0">
              <a:spcAft>
                <a:spcPts val="0"/>
              </a:spcAft>
            </a:pPr>
            <a:endParaRPr lang="es-C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s-C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Marcador de texto 3">
            <a:extLst>
              <a:ext uri="{FF2B5EF4-FFF2-40B4-BE49-F238E27FC236}">
                <a16:creationId xmlns:a16="http://schemas.microsoft.com/office/drawing/2014/main" id="{E11C7EE4-9872-EA1C-E08B-4B2611EFD8B4}"/>
              </a:ext>
            </a:extLst>
          </p:cNvPr>
          <p:cNvSpPr txBox="1">
            <a:spLocks/>
          </p:cNvSpPr>
          <p:nvPr/>
        </p:nvSpPr>
        <p:spPr>
          <a:xfrm>
            <a:off x="322880" y="4011560"/>
            <a:ext cx="10551446" cy="118438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13410" algn="just" hangingPunct="0">
              <a:spcAft>
                <a:spcPts val="0"/>
              </a:spcAft>
            </a:pPr>
            <a:r>
              <a:rPr lang="es-CL" b="1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Calibri" panose="020F0502020204030204" pitchFamily="34" charset="0"/>
              </a:rPr>
              <a:t>Los Montos de subsidios </a:t>
            </a:r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podrá ser aumentado, aplicando los incrementos indicados en el artículo 78 del DS N° 27 (V. y U.), de 2016, según corresponda y de acuerdo a los siguientes montos máximos establecidos</a:t>
            </a:r>
            <a:r>
              <a:rPr lang="es-CL" dirty="0"/>
              <a:t>:</a:t>
            </a:r>
            <a:endParaRPr lang="es-C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s-C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7061F65F-F5CE-F6DC-5AEC-F9B2A31B64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098" y="1841336"/>
            <a:ext cx="4698925" cy="9254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F7231449-B861-AD98-7518-12611B7477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9564" y="4703178"/>
            <a:ext cx="5734050" cy="18954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810036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3D9A327-A87A-53C7-A56F-D11B8395C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07FF797-FFF0-FAFA-9CF2-ABA6CB3282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2029" y="2410692"/>
            <a:ext cx="2286709" cy="207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999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66DC5052-B1B4-ACBA-E237-7227BE549B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4A6E601-E943-53E7-4244-57F48F1B96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9F69541-AD79-302F-2C33-54E6B81D73B0}"/>
              </a:ext>
            </a:extLst>
          </p:cNvPr>
          <p:cNvSpPr txBox="1">
            <a:spLocks/>
          </p:cNvSpPr>
          <p:nvPr/>
        </p:nvSpPr>
        <p:spPr>
          <a:xfrm>
            <a:off x="1388862" y="2170044"/>
            <a:ext cx="9132676" cy="19884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s-CL" sz="3600" dirty="0">
                <a:solidFill>
                  <a:srgbClr val="7030A0"/>
                </a:solidFill>
                <a:latin typeface="Amasis MT Pro Black" panose="02040A04050005020304" pitchFamily="18" charset="0"/>
              </a:rPr>
              <a:t>PASO A PASO PARA POSTULAR LA</a:t>
            </a:r>
          </a:p>
          <a:p>
            <a:pPr algn="ctr"/>
            <a:endParaRPr lang="es-CL" sz="3600" dirty="0">
              <a:solidFill>
                <a:srgbClr val="7030A0"/>
              </a:solidFill>
              <a:latin typeface="Amasis MT Pro Black" panose="02040A04050005020304" pitchFamily="18" charset="0"/>
            </a:endParaRPr>
          </a:p>
          <a:p>
            <a:pPr algn="ctr"/>
            <a:r>
              <a:rPr lang="es-CL" sz="3600" dirty="0">
                <a:solidFill>
                  <a:srgbClr val="7030A0"/>
                </a:solidFill>
                <a:latin typeface="Amasis MT Pro Black" panose="02040A04050005020304" pitchFamily="18" charset="0"/>
              </a:rPr>
              <a:t> CARÁTULA GRUPAL.</a:t>
            </a:r>
            <a:endParaRPr lang="es-CL" sz="5400" dirty="0">
              <a:solidFill>
                <a:srgbClr val="7030A0"/>
              </a:solidFill>
              <a:latin typeface="Amasis MT Pro Black" panose="02040A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310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9C301C-66BD-9562-7168-AEADA2854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8DC05892-69E8-A7E6-2B21-7194A3F0A1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C11CE6E-8EC5-030D-963C-C525B9B9E2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886D69FF-F518-0235-B256-CF72651BA9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39" y="0"/>
            <a:ext cx="12207239" cy="686657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83706FB-BD8C-3D13-3E9F-BF32575A5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1FB728CD-370D-2AF8-BB6B-F7E9FB88DB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5183" y="2001078"/>
            <a:ext cx="5287616" cy="36973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929CE271-AF59-D36D-0146-94B423990998}"/>
              </a:ext>
            </a:extLst>
          </p:cNvPr>
          <p:cNvSpPr/>
          <p:nvPr/>
        </p:nvSpPr>
        <p:spPr>
          <a:xfrm>
            <a:off x="5685183" y="3600559"/>
            <a:ext cx="781878" cy="388346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" name="Marcador de texto 3">
            <a:extLst>
              <a:ext uri="{FF2B5EF4-FFF2-40B4-BE49-F238E27FC236}">
                <a16:creationId xmlns:a16="http://schemas.microsoft.com/office/drawing/2014/main" id="{5EE31542-CA4A-D941-99F7-4C3A79C62A82}"/>
              </a:ext>
            </a:extLst>
          </p:cNvPr>
          <p:cNvSpPr txBox="1">
            <a:spLocks/>
          </p:cNvSpPr>
          <p:nvPr/>
        </p:nvSpPr>
        <p:spPr>
          <a:xfrm>
            <a:off x="840202" y="991218"/>
            <a:ext cx="3817937" cy="5977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L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ENTRAR EN RUKAN </a:t>
            </a:r>
          </a:p>
        </p:txBody>
      </p:sp>
      <p:sp>
        <p:nvSpPr>
          <p:cNvPr id="8" name="Marcador de texto 3">
            <a:extLst>
              <a:ext uri="{FF2B5EF4-FFF2-40B4-BE49-F238E27FC236}">
                <a16:creationId xmlns:a16="http://schemas.microsoft.com/office/drawing/2014/main" id="{CBAA2001-5A8D-1357-724C-A6BB3B085CF0}"/>
              </a:ext>
            </a:extLst>
          </p:cNvPr>
          <p:cNvSpPr txBox="1">
            <a:spLocks/>
          </p:cNvSpPr>
          <p:nvPr/>
        </p:nvSpPr>
        <p:spPr>
          <a:xfrm>
            <a:off x="6007179" y="1030513"/>
            <a:ext cx="3817937" cy="59772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IR A MEJORAMIENTO DE VIVIENDAS Y BARRIOS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528C0A48-AE80-22C2-BA2B-270655AF1A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385" y="2001078"/>
            <a:ext cx="4738963" cy="36973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67630329-7456-1A73-966F-9B61CE41A293}"/>
              </a:ext>
            </a:extLst>
          </p:cNvPr>
          <p:cNvSpPr/>
          <p:nvPr/>
        </p:nvSpPr>
        <p:spPr>
          <a:xfrm>
            <a:off x="4253948" y="2825343"/>
            <a:ext cx="808382" cy="498395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D37F6E05-B569-B095-6E36-83AAF31A20CA}"/>
              </a:ext>
            </a:extLst>
          </p:cNvPr>
          <p:cNvSpPr txBox="1">
            <a:spLocks/>
          </p:cNvSpPr>
          <p:nvPr/>
        </p:nvSpPr>
        <p:spPr>
          <a:xfrm>
            <a:off x="1" y="-74656"/>
            <a:ext cx="4253948" cy="71679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endParaRPr lang="es-CL" sz="3600" dirty="0">
              <a:solidFill>
                <a:srgbClr val="7030A0"/>
              </a:solidFill>
              <a:latin typeface="Amasis MT Pro Black" panose="02040A04050005020304" pitchFamily="18" charset="0"/>
            </a:endParaRPr>
          </a:p>
          <a:p>
            <a:pPr algn="ctr"/>
            <a:r>
              <a:rPr lang="es-CL" sz="3600" dirty="0">
                <a:solidFill>
                  <a:srgbClr val="7030A0"/>
                </a:solidFill>
                <a:latin typeface="Amasis MT Pro Black" panose="02040A04050005020304" pitchFamily="18" charset="0"/>
              </a:rPr>
              <a:t> </a:t>
            </a:r>
            <a:r>
              <a:rPr lang="es-CL" sz="2100" i="1" dirty="0">
                <a:solidFill>
                  <a:srgbClr val="7030A0"/>
                </a:solidFill>
                <a:latin typeface="Amasis MT Pro Black" panose="02040A04050005020304" pitchFamily="18" charset="0"/>
              </a:rPr>
              <a:t>CARÁTULA GRUPAL</a:t>
            </a:r>
          </a:p>
        </p:txBody>
      </p:sp>
    </p:spTree>
    <p:extLst>
      <p:ext uri="{BB962C8B-B14F-4D97-AF65-F5344CB8AC3E}">
        <p14:creationId xmlns:p14="http://schemas.microsoft.com/office/powerpoint/2010/main" val="3350689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8D9C93-861A-C562-541A-CE4A2E7B5A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7979A75C-84EC-B5A4-8555-01905A1F68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C757428-F615-64F9-F938-3F28FA3163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C466B5DC-83F7-4C74-860A-E0598F31C1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7239" cy="686657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0EB98D4-FCB8-0E9C-BF9F-901CC19B4A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0047D55-3428-39FA-DE1A-B47050FC1D43}"/>
              </a:ext>
            </a:extLst>
          </p:cNvPr>
          <p:cNvSpPr txBox="1">
            <a:spLocks/>
          </p:cNvSpPr>
          <p:nvPr/>
        </p:nvSpPr>
        <p:spPr>
          <a:xfrm>
            <a:off x="704366" y="1075262"/>
            <a:ext cx="3817937" cy="5977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L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ENTRAR EN ACCIONES</a:t>
            </a:r>
          </a:p>
        </p:txBody>
      </p:sp>
      <p:sp>
        <p:nvSpPr>
          <p:cNvPr id="6" name="Marcador de texto 3">
            <a:extLst>
              <a:ext uri="{FF2B5EF4-FFF2-40B4-BE49-F238E27FC236}">
                <a16:creationId xmlns:a16="http://schemas.microsoft.com/office/drawing/2014/main" id="{14F384DC-4A6E-BD06-430F-78975B6BB0BC}"/>
              </a:ext>
            </a:extLst>
          </p:cNvPr>
          <p:cNvSpPr txBox="1">
            <a:spLocks/>
          </p:cNvSpPr>
          <p:nvPr/>
        </p:nvSpPr>
        <p:spPr>
          <a:xfrm>
            <a:off x="6830839" y="1133007"/>
            <a:ext cx="3817937" cy="59772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 IR A GRUPO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36C030E-BF4F-A4C5-05BF-7E7BAA4A75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367" y="1876562"/>
            <a:ext cx="4579937" cy="38881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35E6E82-20A7-FF6A-803F-B2FF4C4E47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1921565"/>
            <a:ext cx="5287617" cy="36125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5D303BF2-2249-B1FD-42EA-90B73187FEA3}"/>
              </a:ext>
            </a:extLst>
          </p:cNvPr>
          <p:cNvSpPr/>
          <p:nvPr/>
        </p:nvSpPr>
        <p:spPr>
          <a:xfrm>
            <a:off x="2345635" y="3570022"/>
            <a:ext cx="781878" cy="388346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6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E223D8A5-C958-A919-73FF-1F07AC74D8F1}"/>
              </a:ext>
            </a:extLst>
          </p:cNvPr>
          <p:cNvSpPr/>
          <p:nvPr/>
        </p:nvSpPr>
        <p:spPr>
          <a:xfrm>
            <a:off x="6109252" y="4392459"/>
            <a:ext cx="781878" cy="881905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6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42DF6419-7368-0CA0-669B-71C31995D973}"/>
              </a:ext>
            </a:extLst>
          </p:cNvPr>
          <p:cNvSpPr txBox="1">
            <a:spLocks/>
          </p:cNvSpPr>
          <p:nvPr/>
        </p:nvSpPr>
        <p:spPr>
          <a:xfrm>
            <a:off x="1" y="-74656"/>
            <a:ext cx="4253948" cy="71679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endParaRPr lang="es-CL" sz="3600" dirty="0">
              <a:solidFill>
                <a:srgbClr val="7030A0"/>
              </a:solidFill>
              <a:latin typeface="Amasis MT Pro Black" panose="02040A04050005020304" pitchFamily="18" charset="0"/>
            </a:endParaRPr>
          </a:p>
          <a:p>
            <a:pPr algn="ctr"/>
            <a:r>
              <a:rPr lang="es-CL" sz="3600" dirty="0">
                <a:solidFill>
                  <a:srgbClr val="7030A0"/>
                </a:solidFill>
                <a:latin typeface="Amasis MT Pro Black" panose="02040A04050005020304" pitchFamily="18" charset="0"/>
              </a:rPr>
              <a:t> </a:t>
            </a:r>
            <a:r>
              <a:rPr lang="es-CL" sz="2100" i="1" dirty="0">
                <a:solidFill>
                  <a:srgbClr val="7030A0"/>
                </a:solidFill>
                <a:latin typeface="Amasis MT Pro Black" panose="02040A04050005020304" pitchFamily="18" charset="0"/>
              </a:rPr>
              <a:t>CARÁTULA GRUPAL</a:t>
            </a:r>
          </a:p>
        </p:txBody>
      </p:sp>
    </p:spTree>
    <p:extLst>
      <p:ext uri="{BB962C8B-B14F-4D97-AF65-F5344CB8AC3E}">
        <p14:creationId xmlns:p14="http://schemas.microsoft.com/office/powerpoint/2010/main" val="3809977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59038-0E47-5483-9DEE-3BA75B183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E2CCE42D-3D31-7B02-D81E-FADFF7D390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BEEC89B-0644-87DE-FD6B-5DE9DEE04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0B053D9D-3FD1-D3FE-4712-915B6E074F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A4846CA-4962-EA02-CF0E-139555D8E9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469FFE4-82C5-09DA-D049-4B2C1C594E13}"/>
              </a:ext>
            </a:extLst>
          </p:cNvPr>
          <p:cNvSpPr txBox="1">
            <a:spLocks/>
          </p:cNvSpPr>
          <p:nvPr/>
        </p:nvSpPr>
        <p:spPr>
          <a:xfrm>
            <a:off x="748748" y="1507987"/>
            <a:ext cx="2087218" cy="130305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.DIGITAR EL NUMERO DE GRUPO Y PRESIONAR BUSCAR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A33D251-D9B9-7A9E-81CD-A48BF35356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8914" y="184702"/>
            <a:ext cx="6085382" cy="32442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90FD4832-2391-EB94-F30B-E3D8FA98DEBB}"/>
              </a:ext>
            </a:extLst>
          </p:cNvPr>
          <p:cNvSpPr/>
          <p:nvPr/>
        </p:nvSpPr>
        <p:spPr>
          <a:xfrm>
            <a:off x="10909644" y="2243972"/>
            <a:ext cx="781878" cy="388346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60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207D498A-84FB-93E6-F3B8-489E63399C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8915" y="3737808"/>
            <a:ext cx="6183086" cy="31201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BC72962F-6073-3D2C-0934-89045128590B}"/>
              </a:ext>
            </a:extLst>
          </p:cNvPr>
          <p:cNvSpPr/>
          <p:nvPr/>
        </p:nvSpPr>
        <p:spPr>
          <a:xfrm>
            <a:off x="11449878" y="6498751"/>
            <a:ext cx="678966" cy="203644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600"/>
          </a:p>
        </p:txBody>
      </p:sp>
      <p:sp>
        <p:nvSpPr>
          <p:cNvPr id="10" name="Marcador de texto 3">
            <a:extLst>
              <a:ext uri="{FF2B5EF4-FFF2-40B4-BE49-F238E27FC236}">
                <a16:creationId xmlns:a16="http://schemas.microsoft.com/office/drawing/2014/main" id="{88E5D0DF-D9BE-65CC-B297-1125CDDB5118}"/>
              </a:ext>
            </a:extLst>
          </p:cNvPr>
          <p:cNvSpPr txBox="1">
            <a:spLocks/>
          </p:cNvSpPr>
          <p:nvPr/>
        </p:nvSpPr>
        <p:spPr>
          <a:xfrm>
            <a:off x="748746" y="4700175"/>
            <a:ext cx="2087219" cy="130305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 SELECCIONAR EN EL GRUPO POSTULACION COMO DETALLA LA IMAGEN</a:t>
            </a:r>
          </a:p>
        </p:txBody>
      </p:sp>
      <p:sp>
        <p:nvSpPr>
          <p:cNvPr id="12" name="Flecha: a la derecha 11">
            <a:extLst>
              <a:ext uri="{FF2B5EF4-FFF2-40B4-BE49-F238E27FC236}">
                <a16:creationId xmlns:a16="http://schemas.microsoft.com/office/drawing/2014/main" id="{9320DFC4-08A5-54E0-6F62-36EB9058897B}"/>
              </a:ext>
            </a:extLst>
          </p:cNvPr>
          <p:cNvSpPr/>
          <p:nvPr/>
        </p:nvSpPr>
        <p:spPr>
          <a:xfrm>
            <a:off x="3856383" y="1616177"/>
            <a:ext cx="1245704" cy="543339"/>
          </a:xfrm>
          <a:prstGeom prst="rightArrow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600"/>
          </a:p>
        </p:txBody>
      </p:sp>
      <p:sp>
        <p:nvSpPr>
          <p:cNvPr id="13" name="Flecha: a la derecha 12">
            <a:extLst>
              <a:ext uri="{FF2B5EF4-FFF2-40B4-BE49-F238E27FC236}">
                <a16:creationId xmlns:a16="http://schemas.microsoft.com/office/drawing/2014/main" id="{F4DBF06F-0D29-F8F3-18E6-118A6F5E5328}"/>
              </a:ext>
            </a:extLst>
          </p:cNvPr>
          <p:cNvSpPr/>
          <p:nvPr/>
        </p:nvSpPr>
        <p:spPr>
          <a:xfrm>
            <a:off x="3756992" y="5080034"/>
            <a:ext cx="1245704" cy="543339"/>
          </a:xfrm>
          <a:prstGeom prst="rightArrow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600"/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FE318BAB-5FA7-E3B9-0765-2A84A269D459}"/>
              </a:ext>
            </a:extLst>
          </p:cNvPr>
          <p:cNvSpPr txBox="1">
            <a:spLocks/>
          </p:cNvSpPr>
          <p:nvPr/>
        </p:nvSpPr>
        <p:spPr>
          <a:xfrm>
            <a:off x="1" y="-74656"/>
            <a:ext cx="4253948" cy="71679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endParaRPr lang="es-CL" sz="3600" dirty="0">
              <a:solidFill>
                <a:srgbClr val="7030A0"/>
              </a:solidFill>
              <a:latin typeface="Amasis MT Pro Black" panose="02040A04050005020304" pitchFamily="18" charset="0"/>
            </a:endParaRPr>
          </a:p>
          <a:p>
            <a:pPr algn="ctr"/>
            <a:r>
              <a:rPr lang="es-CL" sz="3600" dirty="0">
                <a:solidFill>
                  <a:srgbClr val="7030A0"/>
                </a:solidFill>
                <a:latin typeface="Amasis MT Pro Black" panose="02040A04050005020304" pitchFamily="18" charset="0"/>
              </a:rPr>
              <a:t> </a:t>
            </a:r>
            <a:r>
              <a:rPr lang="es-CL" sz="2100" i="1" dirty="0">
                <a:solidFill>
                  <a:srgbClr val="7030A0"/>
                </a:solidFill>
                <a:latin typeface="Amasis MT Pro Black" panose="02040A04050005020304" pitchFamily="18" charset="0"/>
              </a:rPr>
              <a:t>CARÁTULA GRUPAL</a:t>
            </a:r>
          </a:p>
        </p:txBody>
      </p:sp>
    </p:spTree>
    <p:extLst>
      <p:ext uri="{BB962C8B-B14F-4D97-AF65-F5344CB8AC3E}">
        <p14:creationId xmlns:p14="http://schemas.microsoft.com/office/powerpoint/2010/main" val="134092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E8266-EA78-E781-75DD-3EA45A8DD7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C482BE9C-CB35-95C0-0301-41B821B40B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A8FDA2D-3479-75B3-7168-BEE9B33DAC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A3E02912-A189-2024-0D39-116991A147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9A00D2F-8CB7-811B-4EE2-AFEB0D0D25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FB70105-7780-54C1-280B-7E496E436E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601" y="1729932"/>
            <a:ext cx="9753600" cy="47720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Marcador de texto 3">
            <a:extLst>
              <a:ext uri="{FF2B5EF4-FFF2-40B4-BE49-F238E27FC236}">
                <a16:creationId xmlns:a16="http://schemas.microsoft.com/office/drawing/2014/main" id="{E76DBB13-7AB3-4823-3270-E687CBEC693E}"/>
              </a:ext>
            </a:extLst>
          </p:cNvPr>
          <p:cNvSpPr txBox="1">
            <a:spLocks/>
          </p:cNvSpPr>
          <p:nvPr/>
        </p:nvSpPr>
        <p:spPr>
          <a:xfrm>
            <a:off x="2820010" y="919242"/>
            <a:ext cx="5398835" cy="130305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  SELECCIONAR EL LLAMADO Y OFERTA COMO DETALLA LA IMAGEN, LUEGO HACER CLIK EN POSTULAR</a:t>
            </a:r>
          </a:p>
        </p:txBody>
      </p:sp>
      <p:pic>
        <p:nvPicPr>
          <p:cNvPr id="7" name="0 Imagen">
            <a:extLst>
              <a:ext uri="{FF2B5EF4-FFF2-40B4-BE49-F238E27FC236}">
                <a16:creationId xmlns:a16="http://schemas.microsoft.com/office/drawing/2014/main" id="{467B75C9-DA5C-8B7F-C284-C167ABCB630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8321" y="6356003"/>
            <a:ext cx="484505" cy="484505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62DD1D81-AA53-B131-C8CF-1B3E79C9CDE4}"/>
              </a:ext>
            </a:extLst>
          </p:cNvPr>
          <p:cNvSpPr txBox="1">
            <a:spLocks/>
          </p:cNvSpPr>
          <p:nvPr/>
        </p:nvSpPr>
        <p:spPr>
          <a:xfrm>
            <a:off x="1" y="-74656"/>
            <a:ext cx="4253948" cy="71679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endParaRPr lang="es-CL" sz="3600" dirty="0">
              <a:solidFill>
                <a:srgbClr val="7030A0"/>
              </a:solidFill>
              <a:latin typeface="Amasis MT Pro Black" panose="02040A04050005020304" pitchFamily="18" charset="0"/>
            </a:endParaRPr>
          </a:p>
          <a:p>
            <a:pPr algn="ctr"/>
            <a:r>
              <a:rPr lang="es-CL" sz="3600" dirty="0">
                <a:solidFill>
                  <a:srgbClr val="7030A0"/>
                </a:solidFill>
                <a:latin typeface="Amasis MT Pro Black" panose="02040A04050005020304" pitchFamily="18" charset="0"/>
              </a:rPr>
              <a:t> </a:t>
            </a:r>
            <a:r>
              <a:rPr lang="es-CL" sz="2100" i="1" dirty="0">
                <a:solidFill>
                  <a:srgbClr val="7030A0"/>
                </a:solidFill>
                <a:latin typeface="Amasis MT Pro Black" panose="02040A04050005020304" pitchFamily="18" charset="0"/>
              </a:rPr>
              <a:t>CARÁTULA GRUPAL</a:t>
            </a:r>
          </a:p>
        </p:txBody>
      </p:sp>
    </p:spTree>
    <p:extLst>
      <p:ext uri="{BB962C8B-B14F-4D97-AF65-F5344CB8AC3E}">
        <p14:creationId xmlns:p14="http://schemas.microsoft.com/office/powerpoint/2010/main" val="1889318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84FB09-4E9B-4D82-725A-C59022FE0D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A77E4F01-6ECA-4739-21E6-ABDC10C06A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9A20294-50CF-D51A-D447-383D8F5248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647325F8-56D5-3D7F-D7A5-B4298E4BB1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0ED1AB1-075B-A38C-B1BF-0F0E35B277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5FC14E-5BCD-5A10-7D45-2314AAAFBE1D}"/>
              </a:ext>
            </a:extLst>
          </p:cNvPr>
          <p:cNvSpPr txBox="1">
            <a:spLocks/>
          </p:cNvSpPr>
          <p:nvPr/>
        </p:nvSpPr>
        <p:spPr>
          <a:xfrm>
            <a:off x="304386" y="1544983"/>
            <a:ext cx="3976066" cy="256278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r>
              <a:rPr lang="es-CL" b="1" dirty="0"/>
              <a:t>. </a:t>
            </a:r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FINALMENTE EL SISTEMA RROJARÁ EL SIGUIENTE FORMULARIO, USTED DEBERÁ COMPLETAR LOS DATOS, LUEGO PRESIONAR  GUARDAR Y ACEPTAR.</a:t>
            </a:r>
            <a:endParaRPr lang="es-CL" b="1" dirty="0"/>
          </a:p>
          <a:p>
            <a:pPr algn="just"/>
            <a:r>
              <a:rPr lang="es-CL" sz="1400" b="1" dirty="0">
                <a:solidFill>
                  <a:srgbClr val="FF0000"/>
                </a:solidFill>
              </a:rPr>
              <a:t>*** SI EL SISTEMA LE SOLICITA AHORRO  Y ESTAN EXIMIDOS, USTED DEBERÁ COLOCAR EL MONTO EXIGIDO POR SISTEMA, LUEGO AL CIERRE DE LA DIGITACIÓN SE SOLICITARÁ DESDE NIVEL CENTRAL LA CUADRATURA DE ACUERDO A LO DIGITADO POR LOS INTEGRANTES</a:t>
            </a:r>
          </a:p>
          <a:p>
            <a:pPr algn="just"/>
            <a:endParaRPr lang="es-C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es-C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s-C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s-C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es-C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es-CL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s-CL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 LO ANTERIOR OK, USTED 	TERMINA DE POSTULAR LA 	CARÁTULA DEL GRUPO…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0C37B1C-98B0-C30C-17C8-3B11D710DA2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184" t="2816" r="23860"/>
          <a:stretch/>
        </p:blipFill>
        <p:spPr>
          <a:xfrm>
            <a:off x="4558334" y="-8572"/>
            <a:ext cx="7019778" cy="68546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68F1C0DF-F9E6-DC48-829E-646FDB5FA5F7}"/>
              </a:ext>
            </a:extLst>
          </p:cNvPr>
          <p:cNvSpPr txBox="1">
            <a:spLocks/>
          </p:cNvSpPr>
          <p:nvPr/>
        </p:nvSpPr>
        <p:spPr>
          <a:xfrm>
            <a:off x="1" y="-74656"/>
            <a:ext cx="4253948" cy="71679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endParaRPr lang="es-CL" sz="3600" dirty="0">
              <a:solidFill>
                <a:srgbClr val="7030A0"/>
              </a:solidFill>
              <a:latin typeface="Amasis MT Pro Black" panose="02040A04050005020304" pitchFamily="18" charset="0"/>
            </a:endParaRPr>
          </a:p>
          <a:p>
            <a:pPr algn="ctr"/>
            <a:r>
              <a:rPr lang="es-CL" sz="3600" dirty="0">
                <a:solidFill>
                  <a:srgbClr val="7030A0"/>
                </a:solidFill>
                <a:latin typeface="Amasis MT Pro Black" panose="02040A04050005020304" pitchFamily="18" charset="0"/>
              </a:rPr>
              <a:t> </a:t>
            </a:r>
            <a:r>
              <a:rPr lang="es-CL" sz="2100" i="1" dirty="0">
                <a:solidFill>
                  <a:srgbClr val="7030A0"/>
                </a:solidFill>
                <a:latin typeface="Amasis MT Pro Black" panose="02040A04050005020304" pitchFamily="18" charset="0"/>
              </a:rPr>
              <a:t>CARÁTULA GRUPAL</a:t>
            </a:r>
          </a:p>
        </p:txBody>
      </p:sp>
    </p:spTree>
    <p:extLst>
      <p:ext uri="{BB962C8B-B14F-4D97-AF65-F5344CB8AC3E}">
        <p14:creationId xmlns:p14="http://schemas.microsoft.com/office/powerpoint/2010/main" val="3970342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C81E7-FB08-8998-869B-09A404CB1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FB0CBC70-2A79-504E-B732-33B8A7751D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4240F45-6DC8-4225-B4E8-20D414ED14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98B2994-74B6-A950-EE69-29CAA7DEFA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307DA9A-64F4-4473-884C-F4C808ECD6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15B6894-EC33-D980-4149-09FD11E3A8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C1AFD9B-BA09-08B3-95B0-270F8467B8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5293951F-F762-8817-F32E-2AE771591E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002" y="1968168"/>
            <a:ext cx="4786841" cy="44343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4" name="Marcador de texto 3">
            <a:extLst>
              <a:ext uri="{FF2B5EF4-FFF2-40B4-BE49-F238E27FC236}">
                <a16:creationId xmlns:a16="http://schemas.microsoft.com/office/drawing/2014/main" id="{04AB3529-3200-3386-CFC8-26713B3B4A29}"/>
              </a:ext>
            </a:extLst>
          </p:cNvPr>
          <p:cNvSpPr txBox="1">
            <a:spLocks/>
          </p:cNvSpPr>
          <p:nvPr/>
        </p:nvSpPr>
        <p:spPr>
          <a:xfrm>
            <a:off x="990997" y="1260367"/>
            <a:ext cx="3817937" cy="59772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b="1" dirty="0"/>
              <a:t>1. </a:t>
            </a:r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.MISMO PROCEDIMIENTO ANTERIOR, PERO EN ESTE CASO IR A INTEGRANTES	</a:t>
            </a:r>
          </a:p>
        </p:txBody>
      </p:sp>
      <p:sp>
        <p:nvSpPr>
          <p:cNvPr id="15" name="Marcador de texto 3">
            <a:extLst>
              <a:ext uri="{FF2B5EF4-FFF2-40B4-BE49-F238E27FC236}">
                <a16:creationId xmlns:a16="http://schemas.microsoft.com/office/drawing/2014/main" id="{189A4884-C0B8-8266-F63A-45A83A57DCB4}"/>
              </a:ext>
            </a:extLst>
          </p:cNvPr>
          <p:cNvSpPr txBox="1">
            <a:spLocks/>
          </p:cNvSpPr>
          <p:nvPr/>
        </p:nvSpPr>
        <p:spPr>
          <a:xfrm>
            <a:off x="6850084" y="1213847"/>
            <a:ext cx="3817937" cy="59772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s-CL" b="1" dirty="0"/>
              <a:t>. </a:t>
            </a:r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.SELECCIONAR CUALQUIERA DE LAS TRES OPCIONES Y PRESIONAR BUSCAR	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0130401D-7389-58CD-08E4-E38D69D83B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952" y="1968168"/>
            <a:ext cx="4990202" cy="44343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8" name="0 Imagen">
            <a:extLst>
              <a:ext uri="{FF2B5EF4-FFF2-40B4-BE49-F238E27FC236}">
                <a16:creationId xmlns:a16="http://schemas.microsoft.com/office/drawing/2014/main" id="{598A503E-DEB8-9190-B767-53A6A3EE0FE1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714" y="5568966"/>
            <a:ext cx="484505" cy="484505"/>
          </a:xfrm>
          <a:prstGeom prst="rect">
            <a:avLst/>
          </a:prstGeom>
        </p:spPr>
      </p:pic>
      <p:pic>
        <p:nvPicPr>
          <p:cNvPr id="19" name="0 Imagen">
            <a:extLst>
              <a:ext uri="{FF2B5EF4-FFF2-40B4-BE49-F238E27FC236}">
                <a16:creationId xmlns:a16="http://schemas.microsoft.com/office/drawing/2014/main" id="{D93AA49B-9BBA-EB68-40FF-73981202E0F0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123" y="4755259"/>
            <a:ext cx="484505" cy="484505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0E4FB64C-4FB4-4928-C940-018AB420F7CD}"/>
              </a:ext>
            </a:extLst>
          </p:cNvPr>
          <p:cNvSpPr txBox="1">
            <a:spLocks/>
          </p:cNvSpPr>
          <p:nvPr/>
        </p:nvSpPr>
        <p:spPr>
          <a:xfrm>
            <a:off x="21903" y="67262"/>
            <a:ext cx="4253948" cy="7167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s-CL" sz="1800" i="1" dirty="0">
                <a:solidFill>
                  <a:srgbClr val="7030A0"/>
                </a:solidFill>
                <a:latin typeface="Amasis MT Pro Black" panose="02040A04050005020304" pitchFamily="18" charset="0"/>
              </a:rPr>
              <a:t> INTEGRANTES</a:t>
            </a:r>
          </a:p>
        </p:txBody>
      </p:sp>
    </p:spTree>
    <p:extLst>
      <p:ext uri="{BB962C8B-B14F-4D97-AF65-F5344CB8AC3E}">
        <p14:creationId xmlns:p14="http://schemas.microsoft.com/office/powerpoint/2010/main" val="17122663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92D32-23FB-6FD2-A8B7-277078E0A1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314A6510-60BB-18C5-F06C-B8D951D6C1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86F32B7-14C4-51AE-EED4-6F64D2CF0C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B2170677-7546-5C02-BED5-008818CD18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B63BAAA-C5C0-3501-EC82-53631F5E70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4E44FF01-4B49-7E0D-6E3A-5B8C86911C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572"/>
            <a:ext cx="12207239" cy="686657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B628F0F-910D-518B-3C5C-BC205387DE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851" y="0"/>
            <a:ext cx="3640297" cy="185351"/>
          </a:xfrm>
          <a:prstGeom prst="rect">
            <a:avLst/>
          </a:prstGeom>
        </p:spPr>
      </p:pic>
      <p:sp>
        <p:nvSpPr>
          <p:cNvPr id="7" name="Marcador de texto 3">
            <a:extLst>
              <a:ext uri="{FF2B5EF4-FFF2-40B4-BE49-F238E27FC236}">
                <a16:creationId xmlns:a16="http://schemas.microsoft.com/office/drawing/2014/main" id="{27B8B723-E898-0512-DAA5-334E36CFE034}"/>
              </a:ext>
            </a:extLst>
          </p:cNvPr>
          <p:cNvSpPr txBox="1">
            <a:spLocks/>
          </p:cNvSpPr>
          <p:nvPr/>
        </p:nvSpPr>
        <p:spPr>
          <a:xfrm>
            <a:off x="1341912" y="1069912"/>
            <a:ext cx="3905337" cy="82922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 HACER CLICK EN INTEGRANTES COMO LA SIGUIENTE IMAGEN	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86AE0AC-AD91-EFDE-997E-AA3CBAA384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1150" y="1999201"/>
            <a:ext cx="5643517" cy="46510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98609A0-CF67-2113-A86D-AA9E9634ED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12" y="1954501"/>
            <a:ext cx="5786438" cy="46957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Marcador de texto 3">
            <a:extLst>
              <a:ext uri="{FF2B5EF4-FFF2-40B4-BE49-F238E27FC236}">
                <a16:creationId xmlns:a16="http://schemas.microsoft.com/office/drawing/2014/main" id="{0B6749C7-CDCC-9BB9-520E-0AD62F182A2D}"/>
              </a:ext>
            </a:extLst>
          </p:cNvPr>
          <p:cNvSpPr txBox="1">
            <a:spLocks/>
          </p:cNvSpPr>
          <p:nvPr/>
        </p:nvSpPr>
        <p:spPr>
          <a:xfrm>
            <a:off x="7150114" y="1079611"/>
            <a:ext cx="4300988" cy="59772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SE DESPLEGARÁ LA LISTA DE SOCIOS EN SISTEMA, USTED DEBE PRESIONAR “ POSTULAR”	</a:t>
            </a:r>
          </a:p>
        </p:txBody>
      </p:sp>
      <p:pic>
        <p:nvPicPr>
          <p:cNvPr id="13" name="0 Imagen">
            <a:extLst>
              <a:ext uri="{FF2B5EF4-FFF2-40B4-BE49-F238E27FC236}">
                <a16:creationId xmlns:a16="http://schemas.microsoft.com/office/drawing/2014/main" id="{B3AE67B6-49E4-F7F8-DD1E-13D4948FA130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6469" y="6292209"/>
            <a:ext cx="484505" cy="484505"/>
          </a:xfrm>
          <a:prstGeom prst="rect">
            <a:avLst/>
          </a:prstGeom>
        </p:spPr>
      </p:pic>
      <p:pic>
        <p:nvPicPr>
          <p:cNvPr id="14" name="0 Imagen">
            <a:extLst>
              <a:ext uri="{FF2B5EF4-FFF2-40B4-BE49-F238E27FC236}">
                <a16:creationId xmlns:a16="http://schemas.microsoft.com/office/drawing/2014/main" id="{9BE12F00-36D1-4AE5-6F7B-15D63F0679DE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100" y="4551415"/>
            <a:ext cx="484505" cy="484505"/>
          </a:xfrm>
          <a:prstGeom prst="rect">
            <a:avLst/>
          </a:prstGeom>
        </p:spPr>
      </p:pic>
      <p:sp>
        <p:nvSpPr>
          <p:cNvPr id="15" name="Título 1">
            <a:extLst>
              <a:ext uri="{FF2B5EF4-FFF2-40B4-BE49-F238E27FC236}">
                <a16:creationId xmlns:a16="http://schemas.microsoft.com/office/drawing/2014/main" id="{EC538CE7-9DEE-8920-1056-B581FDD6A7F0}"/>
              </a:ext>
            </a:extLst>
          </p:cNvPr>
          <p:cNvSpPr txBox="1">
            <a:spLocks/>
          </p:cNvSpPr>
          <p:nvPr/>
        </p:nvSpPr>
        <p:spPr>
          <a:xfrm>
            <a:off x="21903" y="67262"/>
            <a:ext cx="4253948" cy="7167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84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s-CL" sz="1800" i="1" dirty="0">
                <a:solidFill>
                  <a:srgbClr val="7030A0"/>
                </a:solidFill>
                <a:latin typeface="Amasis MT Pro Black" panose="02040A04050005020304" pitchFamily="18" charset="0"/>
              </a:rPr>
              <a:t> INTEGRANTES</a:t>
            </a:r>
          </a:p>
        </p:txBody>
      </p:sp>
    </p:spTree>
    <p:extLst>
      <p:ext uri="{BB962C8B-B14F-4D97-AF65-F5344CB8AC3E}">
        <p14:creationId xmlns:p14="http://schemas.microsoft.com/office/powerpoint/2010/main" val="35065377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461</TotalTime>
  <Words>465</Words>
  <Application>Microsoft Office PowerPoint</Application>
  <PresentationFormat>Panorámica</PresentationFormat>
  <Paragraphs>59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5" baseType="lpstr">
      <vt:lpstr>Verdana</vt:lpstr>
      <vt:lpstr>Times New Roman</vt:lpstr>
      <vt:lpstr>Calibri Light</vt:lpstr>
      <vt:lpstr>Calibri</vt:lpstr>
      <vt:lpstr>Arial</vt:lpstr>
      <vt:lpstr>Amasis MT Pro Black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Lysset Diaz Alvarez</cp:lastModifiedBy>
  <cp:revision>18</cp:revision>
  <dcterms:created xsi:type="dcterms:W3CDTF">2022-09-08T19:25:06Z</dcterms:created>
  <dcterms:modified xsi:type="dcterms:W3CDTF">2024-05-24T15:04:38Z</dcterms:modified>
</cp:coreProperties>
</file>