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 bookmarkIdSeed="2">
  <p:sldMasterIdLst>
    <p:sldMasterId id="2147483648" r:id="rId1"/>
  </p:sldMasterIdLst>
  <p:sldIdLst>
    <p:sldId id="260" r:id="rId2"/>
    <p:sldId id="276" r:id="rId3"/>
    <p:sldId id="275" r:id="rId4"/>
    <p:sldId id="274" r:id="rId5"/>
    <p:sldId id="273" r:id="rId6"/>
    <p:sldId id="290" r:id="rId7"/>
    <p:sldId id="292" r:id="rId8"/>
    <p:sldId id="293" r:id="rId9"/>
    <p:sldId id="294" r:id="rId10"/>
    <p:sldId id="295" r:id="rId11"/>
    <p:sldId id="296" r:id="rId12"/>
    <p:sldId id="288" r:id="rId13"/>
    <p:sldId id="261" r:id="rId14"/>
  </p:sldIdLst>
  <p:sldSz cx="12192000" cy="6858000"/>
  <p:notesSz cx="6858000" cy="9144000"/>
  <p:embeddedFontLst>
    <p:embeddedFont>
      <p:font typeface="Amasis MT Pro Black" panose="02040A04050005020304" pitchFamily="18" charset="0"/>
      <p:bold r:id="rId15"/>
      <p:boldItalic r:id="rId16"/>
    </p:embeddedFont>
    <p:embeddedFont>
      <p:font typeface="Verdana" panose="020B0604030504040204" pitchFamily="34" charset="0"/>
      <p:regular r:id="rId17"/>
      <p:bold r:id="rId18"/>
      <p:italic r:id="rId19"/>
      <p:boldItalic r:id="rId20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94D"/>
    <a:srgbClr val="E73439"/>
    <a:srgbClr val="C3D7EF"/>
    <a:srgbClr val="4472C4"/>
    <a:srgbClr val="02527A"/>
    <a:srgbClr val="00618E"/>
    <a:srgbClr val="036D99"/>
    <a:srgbClr val="016482"/>
    <a:srgbClr val="157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47"/>
    <p:restoredTop sz="94249" autoAdjust="0"/>
  </p:normalViewPr>
  <p:slideViewPr>
    <p:cSldViewPr snapToGrid="0">
      <p:cViewPr varScale="1">
        <p:scale>
          <a:sx n="107" d="100"/>
          <a:sy n="107" d="100"/>
        </p:scale>
        <p:origin x="9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B2E4E-B98A-A750-8B1E-6524BD4EA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288332-F1EE-33BF-5B45-1A200F32A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5B3B98-1F35-2571-2127-FBF80864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63A704-98C6-66F7-16A4-FD9D3A17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CBF382-37BB-1D07-C348-49F902FE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0560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17812-5009-FDBB-D715-C2F17A1D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3FEB97-A016-8FBE-F5F2-2BCAAD5D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A5B0DC-7649-54CD-48C0-233735025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C31BC4-5D42-8637-F23B-8E106989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E3F471-0CA8-813C-66E8-901D5847E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64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F2BE8E-122B-208E-AA0A-F945838CA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1A70B4-5709-FAC1-33E2-E5FB52C9C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BC9EB0-E730-7B0A-E8E4-F2320958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D6A8E3-8103-948B-637E-A849052B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D73046-5A5F-F2B2-9A74-5762F54FA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2193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4D6B77-DE55-9EA4-D61B-55B86C8AA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D0F218-2C10-EA3B-F7AE-0264E288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BA92-01EA-1D08-2239-CF0FFCDC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5C1B88-7307-6767-48F4-246D0A715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0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C807F-E144-68C9-4CF6-0DE08A38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543A65-2F11-AA1E-77EF-105EFE87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4E56C3-B3AC-C0A2-8DD9-4A929F32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9C9E63-EF4B-8B6B-ED24-5F94ABB5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594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E349D-4DC3-473B-8F65-39637FA3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DB8607-A831-A890-B567-C1FB1B6B6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EA23B4-0DDB-C92A-0F15-0E6EA7BD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CA4E32-0664-5619-B9B8-DACF7630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265E81-350E-7AD7-07E7-D8E8FB6B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416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39D109-6A2C-B571-14A0-44C5AB059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6526DC-4B7E-4F4A-EE9C-B56B667F3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3363DA-D93B-9EF9-6EC8-4791CFECA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717B66-E752-3E4A-EBC2-B83868CCD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9A5DA4-0FAA-0B34-F9C5-3BF6BA45D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0DD547D-F7B2-2C0E-6461-DF7D60790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EA7A0E-03D0-2F1B-E853-5B889468B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F9D20C-8EDA-6C22-480D-0511DF57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8261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0667C-FEAC-9C31-1374-C0646181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966692A-5F61-0710-C8FF-59DF39CA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F07708-C669-14CE-CB26-F3E90AD0D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C44FB31-07CA-99F2-87EE-CACB901A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8418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7A01ABA-625E-E0AF-9AEC-66EA634C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7FAB593-4E61-C6C7-3157-492AA8BBF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E66AF0-BD7C-9477-BF60-E3A026D9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72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70B0B-0B05-C121-0BCE-BEC87F493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501E35-458B-9994-798D-B9A0F18B7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0BE5C4-C899-255C-1F46-7AC0440FE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632B27-C254-B8E3-62B7-5CCCD12F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8DC910-7602-05AE-09F8-916F2697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CD2E9C-173C-D527-44FE-C66C13E9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8869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7D945-95CD-1229-D8B6-A77538730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1D679D-5D35-60D4-FCB1-1BE1614B0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C2AD80-C7EA-9B40-BD68-B5367D287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40AA2C-5479-20E7-0FB6-45C3CE45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D4D459-E153-FE8E-DEC5-39932B73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170DD-2945-2163-DBF8-D850028F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910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09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1A15B8F-1DF6-CDCC-CE42-999677D9A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D92715-0318-70F5-60FF-7BF10CF806A9}"/>
              </a:ext>
            </a:extLst>
          </p:cNvPr>
          <p:cNvSpPr txBox="1"/>
          <p:nvPr/>
        </p:nvSpPr>
        <p:spPr>
          <a:xfrm>
            <a:off x="2516110" y="3079756"/>
            <a:ext cx="6529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FORMULARIO DE POSTULACION DISCAPACIDAD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9D328AB-0E78-AA9E-B685-B30DD390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975" y="4776866"/>
            <a:ext cx="1766047" cy="160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1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9FBE-6E08-6E72-BA35-6B82DFF3D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57CDA2C-6039-34FF-358C-09C2501E8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78B304A-6838-AC57-422C-75978D671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2FB2AC-D71B-33DA-4B5D-D07779093E28}"/>
              </a:ext>
            </a:extLst>
          </p:cNvPr>
          <p:cNvSpPr txBox="1">
            <a:spLocks/>
          </p:cNvSpPr>
          <p:nvPr/>
        </p:nvSpPr>
        <p:spPr>
          <a:xfrm>
            <a:off x="1232453" y="2507269"/>
            <a:ext cx="9051234" cy="256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SIMULTANEA</a:t>
            </a:r>
          </a:p>
          <a:p>
            <a:pPr algn="ctr"/>
            <a:r>
              <a:rPr lang="es-CL" sz="36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MEJORAMIENTO Y AMPLIACION.</a:t>
            </a:r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020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4E557-595D-1D3F-2CE6-0C6A8B01F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8E6266E-469C-543D-AC36-F4D79F6E8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6A471BA-C04D-71F9-21B4-C1DFC224D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131B0BA-654F-D2A8-11F1-82C3050B9398}"/>
              </a:ext>
            </a:extLst>
          </p:cNvPr>
          <p:cNvSpPr/>
          <p:nvPr/>
        </p:nvSpPr>
        <p:spPr>
          <a:xfrm>
            <a:off x="900332" y="92675"/>
            <a:ext cx="1032167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s-CL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/>
            <a:r>
              <a:rPr lang="es-CL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CONSIDERAR…</a:t>
            </a:r>
          </a:p>
          <a:p>
            <a:pPr lvl="0" algn="just"/>
            <a:endParaRPr lang="es-CL" sz="1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/>
            <a:endParaRPr lang="es-CL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/>
            <a:r>
              <a:rPr lang="es-CL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USTED POSTULARÁ A AMBOS PROYECTOS , SE RECOMIENDA COMENZAR POR EL FORMULARIO DE POSTULACION  </a:t>
            </a:r>
            <a:r>
              <a:rPr lang="es-CL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“MEJORAMIENTO DE LA VIVIENDA”, </a:t>
            </a:r>
            <a:r>
              <a:rPr lang="es-CL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 QUE CUANDO POSTULE A AMPLIACIÓN, AUTOMÁTICAMENTE EL FORMULARIO DE POSTULACIÓN ARROJARÁ LA SIGUIENTE VALIDACIÓN DONDE DEBERÁ HACER CHECK ( VALIDACIÓN QUE PERMITE AUMENTAR EL MONTO DE SUBSIDIO):</a:t>
            </a:r>
          </a:p>
          <a:p>
            <a:pPr lvl="0" algn="just"/>
            <a:r>
              <a:rPr lang="es-CL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25393A-0CFB-AD22-E746-0DDFBEB78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327" y="2180672"/>
            <a:ext cx="9838341" cy="24880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3366A6E-4140-F11B-A5A5-9C87FD8C2143}"/>
              </a:ext>
            </a:extLst>
          </p:cNvPr>
          <p:cNvSpPr/>
          <p:nvPr/>
        </p:nvSpPr>
        <p:spPr>
          <a:xfrm>
            <a:off x="1735789" y="4297743"/>
            <a:ext cx="5642830" cy="30800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CB4F0624-5E6C-E212-671F-3A8AA1E95F4E}"/>
              </a:ext>
            </a:extLst>
          </p:cNvPr>
          <p:cNvSpPr txBox="1">
            <a:spLocks/>
          </p:cNvSpPr>
          <p:nvPr/>
        </p:nvSpPr>
        <p:spPr>
          <a:xfrm>
            <a:off x="1008182" y="5007018"/>
            <a:ext cx="11183817" cy="16570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OBRAS DE MEJORAMIENTO Y AMPLIACION SIMULTANEAS DEBERÁN DIGITAR  UN MÁXIMO DE 100 UF ( Monto que permite el sistema)</a:t>
            </a:r>
          </a:p>
          <a:p>
            <a:pPr algn="just"/>
            <a:endParaRPr lang="es-CL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OBRAS DE MEJORAMIENTO Y AMPLIACIÓN SIMULTANEAS COMUNAS PDA DEBERÁN DIGITAR UN MÁXIMO DE 140 UF (Monto que permite el sistema)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***LUEGO AL CIERRE DE LA DIGITACIÓN USTED DEBE ENVIAR A SERVIU EL MONTO CORRECTO PARA SER SOLICITADO EL CAMBIO POR ARANDA.</a:t>
            </a:r>
          </a:p>
        </p:txBody>
      </p:sp>
    </p:spTree>
    <p:extLst>
      <p:ext uri="{BB962C8B-B14F-4D97-AF65-F5344CB8AC3E}">
        <p14:creationId xmlns:p14="http://schemas.microsoft.com/office/powerpoint/2010/main" val="4200616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62F2-7606-D42F-F1E8-4099EAE13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85AE518-2F38-F201-7471-E8237D4E4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B4772E8-06BE-7757-43DE-903211FF2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6CB17D5-520C-384B-5FE9-CD40274BE0E6}"/>
              </a:ext>
            </a:extLst>
          </p:cNvPr>
          <p:cNvSpPr txBox="1">
            <a:spLocks/>
          </p:cNvSpPr>
          <p:nvPr/>
        </p:nvSpPr>
        <p:spPr>
          <a:xfrm>
            <a:off x="2527919" y="389167"/>
            <a:ext cx="7136159" cy="1988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MONTOS DE SUBSIDIO</a:t>
            </a:r>
            <a:endParaRPr lang="es-CL" sz="54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B125CA71-595F-EA84-2DE4-E6BD5A4E5A76}"/>
              </a:ext>
            </a:extLst>
          </p:cNvPr>
          <p:cNvSpPr txBox="1">
            <a:spLocks/>
          </p:cNvSpPr>
          <p:nvPr/>
        </p:nvSpPr>
        <p:spPr>
          <a:xfrm>
            <a:off x="6392663" y="3972509"/>
            <a:ext cx="5383910" cy="28854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3410" algn="just" hangingPunct="0">
              <a:spcAft>
                <a:spcPts val="0"/>
              </a:spcAft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FC4E3A-2467-0B8C-6FE4-8D6CAE9D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577" y="1162370"/>
            <a:ext cx="6594172" cy="967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68E589C-F124-6305-FD11-F5A9B7AF0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427" y="2695627"/>
            <a:ext cx="5782328" cy="18569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1B1851B-F311-CC5A-1EAB-8595EE234E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8915" y="2695740"/>
            <a:ext cx="5525234" cy="18569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6305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D9A327-A87A-53C7-A56F-D11B8395C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07FF797-FFF0-FAFA-9CF2-ABA6CB328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2029" y="2410692"/>
            <a:ext cx="2286709" cy="207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99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B1A62-F1A7-A71A-229A-B162B2797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FCBC2FD-A162-C1BF-29FF-4E2DF35AF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0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3BFFEA5-EFAF-7387-5662-6DDB9832B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1EB9178-96E6-4255-086D-21EBF0EF759B}"/>
              </a:ext>
            </a:extLst>
          </p:cNvPr>
          <p:cNvSpPr txBox="1">
            <a:spLocks/>
          </p:cNvSpPr>
          <p:nvPr/>
        </p:nvSpPr>
        <p:spPr>
          <a:xfrm>
            <a:off x="1232453" y="2507269"/>
            <a:ext cx="9051234" cy="256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 MEJORAMIENTO.</a:t>
            </a:r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813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C301C-66BD-9562-7168-AEADA2854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DC05892-69E8-A7E6-2B21-7194A3F0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0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11CE6E-8EC5-030D-963C-C525B9B9E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51B0F49-7F75-DC2E-CCC4-A97C839E7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183" y="2001078"/>
            <a:ext cx="5287616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6379BBE-8D1A-A633-3457-77988D5B3045}"/>
              </a:ext>
            </a:extLst>
          </p:cNvPr>
          <p:cNvSpPr/>
          <p:nvPr/>
        </p:nvSpPr>
        <p:spPr>
          <a:xfrm>
            <a:off x="5685183" y="3600559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F6E53B-A2E2-4B5B-8ECA-2169941AF08E}"/>
              </a:ext>
            </a:extLst>
          </p:cNvPr>
          <p:cNvSpPr txBox="1">
            <a:spLocks/>
          </p:cNvSpPr>
          <p:nvPr/>
        </p:nvSpPr>
        <p:spPr>
          <a:xfrm>
            <a:off x="840202" y="991218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ENTRAR EN RUKAN. 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23989CC7-0D51-1470-3038-D91AC2322E0E}"/>
              </a:ext>
            </a:extLst>
          </p:cNvPr>
          <p:cNvSpPr txBox="1">
            <a:spLocks/>
          </p:cNvSpPr>
          <p:nvPr/>
        </p:nvSpPr>
        <p:spPr>
          <a:xfrm>
            <a:off x="6007179" y="1030513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IR A MEJORAMIENTO DE VIVIENDAS Y BARRIOS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D8521AB-EC83-FAD8-3649-2D97C5C96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85" y="2001078"/>
            <a:ext cx="4738963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1361FF9-0882-759E-E7C6-6D718A73803B}"/>
              </a:ext>
            </a:extLst>
          </p:cNvPr>
          <p:cNvSpPr/>
          <p:nvPr/>
        </p:nvSpPr>
        <p:spPr>
          <a:xfrm>
            <a:off x="4253948" y="2825343"/>
            <a:ext cx="808382" cy="4983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DFC23B6-F36F-8568-293B-8426F4C59E05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</p:spTree>
    <p:extLst>
      <p:ext uri="{BB962C8B-B14F-4D97-AF65-F5344CB8AC3E}">
        <p14:creationId xmlns:p14="http://schemas.microsoft.com/office/powerpoint/2010/main" val="3350689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D9C93-861A-C562-541A-CE4A2E7B5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979A75C-84EC-B5A4-8555-01905A1F6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C757428-F615-64F9-F938-3F28FA316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715EEA-CAFE-7D8A-670E-2577DD803D22}"/>
              </a:ext>
            </a:extLst>
          </p:cNvPr>
          <p:cNvSpPr txBox="1">
            <a:spLocks/>
          </p:cNvSpPr>
          <p:nvPr/>
        </p:nvSpPr>
        <p:spPr>
          <a:xfrm>
            <a:off x="704366" y="1075262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ENTRAR EN ACCIONES.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FC794F4E-371D-C825-2D4B-4542EE031823}"/>
              </a:ext>
            </a:extLst>
          </p:cNvPr>
          <p:cNvSpPr txBox="1">
            <a:spLocks/>
          </p:cNvSpPr>
          <p:nvPr/>
        </p:nvSpPr>
        <p:spPr>
          <a:xfrm>
            <a:off x="6830839" y="1133007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IR A INDIVIDUAL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44BABB0-5D57-8F4F-CDCA-60D9A8620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67" y="1876562"/>
            <a:ext cx="4579937" cy="3888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ABB18CA-5AF9-AAC9-412A-D3EA10B303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21565"/>
            <a:ext cx="5287617" cy="3612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286C609-2369-DE10-93C5-15098E20E11F}"/>
              </a:ext>
            </a:extLst>
          </p:cNvPr>
          <p:cNvSpPr/>
          <p:nvPr/>
        </p:nvSpPr>
        <p:spPr>
          <a:xfrm>
            <a:off x="2345635" y="3570022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1E47B5C-0BA4-5DCA-AC75-5E5A0D69BD1C}"/>
              </a:ext>
            </a:extLst>
          </p:cNvPr>
          <p:cNvSpPr/>
          <p:nvPr/>
        </p:nvSpPr>
        <p:spPr>
          <a:xfrm>
            <a:off x="8993129" y="4406527"/>
            <a:ext cx="781878" cy="88190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73261C4-2A2D-B0DA-40C5-F9FF996AF86F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0B83BF7-EF5C-53A8-EC73-6ADA98B95A04}"/>
              </a:ext>
            </a:extLst>
          </p:cNvPr>
          <p:cNvSpPr txBox="1">
            <a:spLocks/>
          </p:cNvSpPr>
          <p:nvPr/>
        </p:nvSpPr>
        <p:spPr>
          <a:xfrm>
            <a:off x="152401" y="77744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</p:spTree>
    <p:extLst>
      <p:ext uri="{BB962C8B-B14F-4D97-AF65-F5344CB8AC3E}">
        <p14:creationId xmlns:p14="http://schemas.microsoft.com/office/powerpoint/2010/main" val="380997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9038-0E47-5483-9DEE-3BA75B183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2CCE42D-3D31-7B02-D81E-FADFF7D39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BEEC89B-0644-87DE-FD6B-5DE9DEE04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1B458F3-D931-380A-0E81-0F952A71F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BBF80BF-B606-9CE6-4597-8ADACB1A0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A52895D-2D59-6DEA-978D-901352B4C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289E064-8523-12C7-DCD2-925425613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3F3FA06-AAB3-705B-3528-0D331BD91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7144"/>
            <a:ext cx="12207239" cy="686657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667DC64-50BC-980E-C227-321703B28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8572"/>
            <a:ext cx="3640297" cy="18535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F9C6E56-9068-773C-D5AB-E2F73C8E4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68" y="2354872"/>
            <a:ext cx="5445883" cy="3370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Marcador de texto 3">
            <a:extLst>
              <a:ext uri="{FF2B5EF4-FFF2-40B4-BE49-F238E27FC236}">
                <a16:creationId xmlns:a16="http://schemas.microsoft.com/office/drawing/2014/main" id="{77024CE1-37F3-6A4B-FCA8-B4E5C26CBBA0}"/>
              </a:ext>
            </a:extLst>
          </p:cNvPr>
          <p:cNvSpPr txBox="1">
            <a:spLocks/>
          </p:cNvSpPr>
          <p:nvPr/>
        </p:nvSpPr>
        <p:spPr>
          <a:xfrm>
            <a:off x="1093639" y="1453994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DIGITAR EL RUT Y HACER CLICK EN BUSCAR.</a:t>
            </a:r>
          </a:p>
        </p:txBody>
      </p:sp>
      <p:pic>
        <p:nvPicPr>
          <p:cNvPr id="21" name="0 Imagen">
            <a:extLst>
              <a:ext uri="{FF2B5EF4-FFF2-40B4-BE49-F238E27FC236}">
                <a16:creationId xmlns:a16="http://schemas.microsoft.com/office/drawing/2014/main" id="{C7BF19E7-E502-72B5-430C-756477B9A0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354" y="4212671"/>
            <a:ext cx="484505" cy="484505"/>
          </a:xfrm>
          <a:prstGeom prst="rect">
            <a:avLst/>
          </a:prstGeom>
        </p:spPr>
      </p:pic>
      <p:sp>
        <p:nvSpPr>
          <p:cNvPr id="24" name="Marcador de texto 3">
            <a:extLst>
              <a:ext uri="{FF2B5EF4-FFF2-40B4-BE49-F238E27FC236}">
                <a16:creationId xmlns:a16="http://schemas.microsoft.com/office/drawing/2014/main" id="{60C82F36-BA76-5EE9-525E-D69BD42DEF8D}"/>
              </a:ext>
            </a:extLst>
          </p:cNvPr>
          <p:cNvSpPr txBox="1">
            <a:spLocks/>
          </p:cNvSpPr>
          <p:nvPr/>
        </p:nvSpPr>
        <p:spPr>
          <a:xfrm>
            <a:off x="7085268" y="1453994"/>
            <a:ext cx="4168886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DEBERÁ MARACAR EL LLAMADO, OFERTA Y TIPO DE PROYECTO, LUEGO HACER CLIK EN POSTULAR.</a:t>
            </a: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7003223A-B9C5-C42B-1F4C-345434E8A197}"/>
              </a:ext>
            </a:extLst>
          </p:cNvPr>
          <p:cNvSpPr txBox="1">
            <a:spLocks/>
          </p:cNvSpPr>
          <p:nvPr/>
        </p:nvSpPr>
        <p:spPr>
          <a:xfrm>
            <a:off x="0" y="-119314"/>
            <a:ext cx="3362386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632E9A2A-84C5-00A5-DFB4-98A13A9D34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1822" y="2254382"/>
            <a:ext cx="5642830" cy="3571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0 Imagen">
            <a:extLst>
              <a:ext uri="{FF2B5EF4-FFF2-40B4-BE49-F238E27FC236}">
                <a16:creationId xmlns:a16="http://schemas.microsoft.com/office/drawing/2014/main" id="{78C73DE9-A843-9716-F6DC-79616BD78FD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205" y="5581729"/>
            <a:ext cx="484505" cy="484505"/>
          </a:xfrm>
          <a:prstGeom prst="rect">
            <a:avLst/>
          </a:prstGeom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F382CA71-98F0-ADF7-0850-AF1FC5D20D5A}"/>
              </a:ext>
            </a:extLst>
          </p:cNvPr>
          <p:cNvSpPr/>
          <p:nvPr/>
        </p:nvSpPr>
        <p:spPr>
          <a:xfrm>
            <a:off x="6331822" y="4041974"/>
            <a:ext cx="5642830" cy="202426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409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F57A-BD16-A9B1-739B-38B2F5841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28C296D-987F-A6F8-B5D0-041793AC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71B05CE-13A9-FA5F-A3D9-66B3B916A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4E4ED8C-D3D9-97BE-AD70-DD969484EB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099"/>
          <a:stretch/>
        </p:blipFill>
        <p:spPr>
          <a:xfrm>
            <a:off x="46707" y="1210185"/>
            <a:ext cx="6419924" cy="5647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DB36E26-6CB6-34EC-B2E1-923C500B8918}"/>
              </a:ext>
            </a:extLst>
          </p:cNvPr>
          <p:cNvSpPr txBox="1"/>
          <p:nvPr/>
        </p:nvSpPr>
        <p:spPr>
          <a:xfrm>
            <a:off x="534570" y="609794"/>
            <a:ext cx="5444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EL SISTEMA RROJARÁ EL SIGUIENTE FORMULARIO, USTED DEBERÁ COMPLETAR LOS DATOS.</a:t>
            </a:r>
            <a:endParaRPr lang="es-CL" sz="16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F2B1813-92B1-3B8F-4E4D-B7192F7A0CF0}"/>
              </a:ext>
            </a:extLst>
          </p:cNvPr>
          <p:cNvSpPr txBox="1"/>
          <p:nvPr/>
        </p:nvSpPr>
        <p:spPr>
          <a:xfrm>
            <a:off x="6871626" y="609793"/>
            <a:ext cx="53203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FINALMENTE DEBE HACER CLICK EN GUARDAR Y SI ESTÁ TODO OK, LE ARROJARÁ EL SIGUIENTE MENSAJE</a:t>
            </a:r>
            <a:endParaRPr lang="es-CL" sz="16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D5A1E87-50F0-C3F8-3571-D5C2C14AB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787" y="1210185"/>
            <a:ext cx="6302326" cy="619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926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35ECC-2681-C08B-48EC-8D57A4B4D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28FD920-C33B-DDA4-583B-B3CEBB372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E8560D-5CAB-21E8-2A33-260C0004E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6A25708-F6AF-276D-21CC-15424F5CDFF6}"/>
              </a:ext>
            </a:extLst>
          </p:cNvPr>
          <p:cNvSpPr txBox="1">
            <a:spLocks/>
          </p:cNvSpPr>
          <p:nvPr/>
        </p:nvSpPr>
        <p:spPr>
          <a:xfrm>
            <a:off x="1232453" y="2507269"/>
            <a:ext cx="9051234" cy="256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POSTULACION INDIVIDUAL AMPLIACION.</a:t>
            </a:r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74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127A8-322D-C609-716B-B6E871AB0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DE2FBB9-FBD2-9BC9-7DEC-EFFE6D519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5A4BA2C-AE21-05CB-E9C2-264EA7346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E7A16DB-A8BB-83C6-3F00-D1765DDBF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8439424-06B1-8D89-84FC-E5A6802E0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A74623F-2FAD-EE70-5655-99476CDD7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6E1EC9F-366B-5C7C-0EA5-49704A770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A93A8C1-4064-8DA0-CB60-49853E5A7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E717BAB-2295-A768-A41A-AC5072E0B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6578B17-4982-7A60-B476-0D10FD0F1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7144"/>
            <a:ext cx="12207239" cy="686657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428CD3B-E225-D4E8-166B-3DB9B3345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8572"/>
            <a:ext cx="3640297" cy="1853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0EB5571-A55C-C87D-F135-F7FA0ED47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68" y="2354872"/>
            <a:ext cx="5445883" cy="3370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7B79438E-7572-1FD2-B0C5-A80F73A84C76}"/>
              </a:ext>
            </a:extLst>
          </p:cNvPr>
          <p:cNvSpPr txBox="1">
            <a:spLocks/>
          </p:cNvSpPr>
          <p:nvPr/>
        </p:nvSpPr>
        <p:spPr>
          <a:xfrm>
            <a:off x="1093639" y="1453994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DIGITAR EL RUT Y HACER CLICK EN BUSCAR.</a:t>
            </a:r>
          </a:p>
        </p:txBody>
      </p:sp>
      <p:pic>
        <p:nvPicPr>
          <p:cNvPr id="14" name="0 Imagen">
            <a:extLst>
              <a:ext uri="{FF2B5EF4-FFF2-40B4-BE49-F238E27FC236}">
                <a16:creationId xmlns:a16="http://schemas.microsoft.com/office/drawing/2014/main" id="{1806F20B-1A79-FF64-4F5B-494B9F139D1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354" y="4212671"/>
            <a:ext cx="484505" cy="484505"/>
          </a:xfrm>
          <a:prstGeom prst="rect">
            <a:avLst/>
          </a:prstGeom>
        </p:spPr>
      </p:pic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567CC434-BD60-DD90-A63D-FDDEA44FD758}"/>
              </a:ext>
            </a:extLst>
          </p:cNvPr>
          <p:cNvSpPr txBox="1">
            <a:spLocks/>
          </p:cNvSpPr>
          <p:nvPr/>
        </p:nvSpPr>
        <p:spPr>
          <a:xfrm>
            <a:off x="7085268" y="1453994"/>
            <a:ext cx="4168886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DEBERÁ MARCAR EL LLAMADO, OFERTA Y TIPO DE PROYECTO AMPLIACION, LUEGO HACER CLIK EN POSTULAR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F7E5AB97-234E-8471-AF94-B749E50DAE07}"/>
              </a:ext>
            </a:extLst>
          </p:cNvPr>
          <p:cNvSpPr txBox="1">
            <a:spLocks/>
          </p:cNvSpPr>
          <p:nvPr/>
        </p:nvSpPr>
        <p:spPr>
          <a:xfrm>
            <a:off x="0" y="-119314"/>
            <a:ext cx="3362386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873C239-5E32-6596-3AA7-CE7EDCA6FE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1713" y="2252702"/>
            <a:ext cx="5725550" cy="3472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8FB12514-102E-69B1-8F30-0F90DEDAC78E}"/>
              </a:ext>
            </a:extLst>
          </p:cNvPr>
          <p:cNvSpPr/>
          <p:nvPr/>
        </p:nvSpPr>
        <p:spPr>
          <a:xfrm>
            <a:off x="6478470" y="3705576"/>
            <a:ext cx="5642830" cy="202426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2" name="0 Imagen">
            <a:extLst>
              <a:ext uri="{FF2B5EF4-FFF2-40B4-BE49-F238E27FC236}">
                <a16:creationId xmlns:a16="http://schemas.microsoft.com/office/drawing/2014/main" id="{6A8CB693-0898-1BA2-BE1B-25B462DCBEA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718" y="5483297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9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1CF8E-D517-4441-88C2-F05BD0690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88502D9-33FD-D788-C195-50C6F144E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025497B-ECC4-479F-B935-E8A2E4474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A3678D8-5092-AB8A-37DB-0CA4FC029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94397"/>
            <a:ext cx="6386732" cy="5972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39B29A8-55C6-BB56-A549-0F3E0AF41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477" y="894396"/>
            <a:ext cx="5430129" cy="59636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E5AFBA5-78C0-466E-EDDA-7A59DC6DD226}"/>
              </a:ext>
            </a:extLst>
          </p:cNvPr>
          <p:cNvSpPr txBox="1"/>
          <p:nvPr/>
        </p:nvSpPr>
        <p:spPr>
          <a:xfrm>
            <a:off x="471268" y="309621"/>
            <a:ext cx="5444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EL SISTEMA RROJARÁ EL SIGUIENTE FORMULARIO, USTED DEBERÁ COMPLETAR LOS DATOS.</a:t>
            </a:r>
            <a:endParaRPr lang="es-CL" sz="1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DEDC940-D769-90C4-3D34-134F733126CD}"/>
              </a:ext>
            </a:extLst>
          </p:cNvPr>
          <p:cNvSpPr txBox="1"/>
          <p:nvPr/>
        </p:nvSpPr>
        <p:spPr>
          <a:xfrm>
            <a:off x="6871626" y="301049"/>
            <a:ext cx="53203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FINALMENTE DEBE HACER CLICK EN GUARDAR Y SI ESTÁ TODO OK, LE ARROJARÁ EL SIGUIENTE MENSAJE</a:t>
            </a:r>
            <a:endParaRPr lang="es-CL" sz="1600" dirty="0"/>
          </a:p>
        </p:txBody>
      </p:sp>
    </p:spTree>
    <p:extLst>
      <p:ext uri="{BB962C8B-B14F-4D97-AF65-F5344CB8AC3E}">
        <p14:creationId xmlns:p14="http://schemas.microsoft.com/office/powerpoint/2010/main" val="9801824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7416</TotalTime>
  <Words>310</Words>
  <Application>Microsoft Office PowerPoint</Application>
  <PresentationFormat>Panorámica</PresentationFormat>
  <Paragraphs>37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Verdana</vt:lpstr>
      <vt:lpstr>Amasis MT Pro Black</vt:lpstr>
      <vt:lpstr>Calibri Light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Lysset Diaz Alvarez</cp:lastModifiedBy>
  <cp:revision>30</cp:revision>
  <dcterms:created xsi:type="dcterms:W3CDTF">2022-09-08T19:25:06Z</dcterms:created>
  <dcterms:modified xsi:type="dcterms:W3CDTF">2024-05-24T14:58:43Z</dcterms:modified>
</cp:coreProperties>
</file>